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648" r:id="rId1"/>
  </p:sldMasterIdLst>
  <p:notesMasterIdLst>
    <p:notesMasterId r:id="rId3"/>
  </p:notesMasterIdLst>
  <p:sldIdLst>
    <p:sldId id="256" r:id="rId2"/>
  </p:sldIdLst>
  <p:sldSz cx="28803600" cy="43205400"/>
  <p:notesSz cx="6858000" cy="9144000"/>
  <p:defaultTextStyle>
    <a:defPPr>
      <a:defRPr lang="pt-BR"/>
    </a:defPPr>
    <a:lvl1pPr algn="l" defTabSz="4319588" rtl="0" eaLnBrk="0" fontAlgn="base" hangingPunct="0">
      <a:spcBef>
        <a:spcPct val="0"/>
      </a:spcBef>
      <a:spcAft>
        <a:spcPct val="0"/>
      </a:spcAft>
      <a:defRPr sz="85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1pPr>
    <a:lvl2pPr marL="2159000" indent="-1701800" algn="l" defTabSz="4319588" rtl="0" eaLnBrk="0" fontAlgn="base" hangingPunct="0">
      <a:spcBef>
        <a:spcPct val="0"/>
      </a:spcBef>
      <a:spcAft>
        <a:spcPct val="0"/>
      </a:spcAft>
      <a:defRPr sz="85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2pPr>
    <a:lvl3pPr marL="4319588" indent="-3405188" algn="l" defTabSz="4319588" rtl="0" eaLnBrk="0" fontAlgn="base" hangingPunct="0">
      <a:spcBef>
        <a:spcPct val="0"/>
      </a:spcBef>
      <a:spcAft>
        <a:spcPct val="0"/>
      </a:spcAft>
      <a:defRPr sz="85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3pPr>
    <a:lvl4pPr marL="6480175" indent="-5108575" algn="l" defTabSz="4319588" rtl="0" eaLnBrk="0" fontAlgn="base" hangingPunct="0">
      <a:spcBef>
        <a:spcPct val="0"/>
      </a:spcBef>
      <a:spcAft>
        <a:spcPct val="0"/>
      </a:spcAft>
      <a:defRPr sz="85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4pPr>
    <a:lvl5pPr marL="8640763" indent="-6811963" algn="l" defTabSz="4319588" rtl="0" eaLnBrk="0" fontAlgn="base" hangingPunct="0">
      <a:spcBef>
        <a:spcPct val="0"/>
      </a:spcBef>
      <a:spcAft>
        <a:spcPct val="0"/>
      </a:spcAft>
      <a:defRPr sz="85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85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85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85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85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608">
          <p15:clr>
            <a:srgbClr val="A4A3A4"/>
          </p15:clr>
        </p15:guide>
        <p15:guide id="2" pos="907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0E6EA"/>
    <a:srgbClr val="00FDFF"/>
    <a:srgbClr val="414141"/>
    <a:srgbClr val="76D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2"/>
    <p:restoredTop sz="94567"/>
  </p:normalViewPr>
  <p:slideViewPr>
    <p:cSldViewPr>
      <p:cViewPr>
        <p:scale>
          <a:sx n="30" d="100"/>
          <a:sy n="30" d="100"/>
        </p:scale>
        <p:origin x="2000" y="264"/>
      </p:cViewPr>
      <p:guideLst>
        <p:guide orient="horz" pos="13608"/>
        <p:guide pos="907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>
            <a:extLst>
              <a:ext uri="{FF2B5EF4-FFF2-40B4-BE49-F238E27FC236}">
                <a16:creationId xmlns:a16="http://schemas.microsoft.com/office/drawing/2014/main" id="{26824E63-F1A3-6A84-447C-949876A0FC9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defTabSz="4320540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CF2FE0EA-573C-E5EF-264C-6F6E40CE9E30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a typeface="ＭＳ Ｐゴシック" charset="-128"/>
              </a:defRPr>
            </a:lvl1pPr>
          </a:lstStyle>
          <a:p>
            <a:pPr>
              <a:defRPr/>
            </a:pPr>
            <a:fld id="{732A1241-5E8D-484A-A2F9-B73F37D44D91}" type="datetimeFigureOut">
              <a:rPr lang="pt-BR"/>
              <a:pPr>
                <a:defRPr/>
              </a:pPr>
              <a:t>29/04/2026</a:t>
            </a:fld>
            <a:endParaRPr lang="pt-BR"/>
          </a:p>
        </p:txBody>
      </p:sp>
      <p:sp>
        <p:nvSpPr>
          <p:cNvPr id="4" name="Espaço Reservado para Imagem de Slide 3">
            <a:extLst>
              <a:ext uri="{FF2B5EF4-FFF2-40B4-BE49-F238E27FC236}">
                <a16:creationId xmlns:a16="http://schemas.microsoft.com/office/drawing/2014/main" id="{B1A431DF-479E-4022-D964-AC42E09520B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86000" y="685800"/>
            <a:ext cx="228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pt-BR" noProof="0"/>
          </a:p>
        </p:txBody>
      </p:sp>
      <p:sp>
        <p:nvSpPr>
          <p:cNvPr id="5" name="Espaço Reservado para Anotações 4">
            <a:extLst>
              <a:ext uri="{FF2B5EF4-FFF2-40B4-BE49-F238E27FC236}">
                <a16:creationId xmlns:a16="http://schemas.microsoft.com/office/drawing/2014/main" id="{6BFB7585-7D1A-C07A-F935-FEAEDE5E22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pt-BR" noProof="0"/>
              <a:t>Clique para editar o texto mestre</a:t>
            </a:r>
          </a:p>
          <a:p>
            <a:pPr lvl="1"/>
            <a:r>
              <a:rPr lang="pt-BR" noProof="0"/>
              <a:t>Segundo nível</a:t>
            </a:r>
          </a:p>
          <a:p>
            <a:pPr lvl="2"/>
            <a:r>
              <a:rPr lang="pt-BR" noProof="0"/>
              <a:t>Terceiro nível</a:t>
            </a:r>
          </a:p>
          <a:p>
            <a:pPr lvl="3"/>
            <a:r>
              <a:rPr lang="pt-BR" noProof="0"/>
              <a:t>Quarto nível</a:t>
            </a:r>
          </a:p>
          <a:p>
            <a:pPr lvl="4"/>
            <a:r>
              <a:rPr lang="pt-BR" noProof="0"/>
              <a:t>Quinto nível</a:t>
            </a:r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48BC4327-D055-A978-88B3-198EB1BB993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defTabSz="4320540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E875D81B-61F6-C534-B69A-32F1D41ABC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39661ED6-B63B-B84F-AC69-258FE2C403A9}" type="slidenum">
              <a:rPr lang="pt-BR" altLang="es-ES"/>
              <a:pPr>
                <a:defRPr/>
              </a:pPr>
              <a:t>‹nº›</a:t>
            </a:fld>
            <a:endParaRPr lang="pt-BR" alt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319588" rtl="0" eaLnBrk="0" fontAlgn="base" hangingPunct="0">
      <a:spcBef>
        <a:spcPct val="30000"/>
      </a:spcBef>
      <a:spcAft>
        <a:spcPct val="0"/>
      </a:spcAft>
      <a:defRPr sz="57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1pPr>
    <a:lvl2pPr marL="2159000" algn="l" defTabSz="4319588" rtl="0" eaLnBrk="0" fontAlgn="base" hangingPunct="0">
      <a:spcBef>
        <a:spcPct val="30000"/>
      </a:spcBef>
      <a:spcAft>
        <a:spcPct val="0"/>
      </a:spcAft>
      <a:defRPr sz="57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2pPr>
    <a:lvl3pPr marL="4319588" algn="l" defTabSz="4319588" rtl="0" eaLnBrk="0" fontAlgn="base" hangingPunct="0">
      <a:spcBef>
        <a:spcPct val="30000"/>
      </a:spcBef>
      <a:spcAft>
        <a:spcPct val="0"/>
      </a:spcAft>
      <a:defRPr sz="57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3pPr>
    <a:lvl4pPr marL="6480175" algn="l" defTabSz="4319588" rtl="0" eaLnBrk="0" fontAlgn="base" hangingPunct="0">
      <a:spcBef>
        <a:spcPct val="30000"/>
      </a:spcBef>
      <a:spcAft>
        <a:spcPct val="0"/>
      </a:spcAft>
      <a:defRPr sz="57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4pPr>
    <a:lvl5pPr marL="8640763" algn="l" defTabSz="4319588" rtl="0" eaLnBrk="0" fontAlgn="base" hangingPunct="0">
      <a:spcBef>
        <a:spcPct val="30000"/>
      </a:spcBef>
      <a:spcAft>
        <a:spcPct val="0"/>
      </a:spcAft>
      <a:defRPr sz="57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5pPr>
    <a:lvl6pPr marL="10801350" algn="l" defTabSz="4320540" rtl="0" eaLnBrk="1" latinLnBrk="0" hangingPunct="1">
      <a:defRPr sz="5700" kern="1200">
        <a:solidFill>
          <a:schemeClr val="tx1"/>
        </a:solidFill>
        <a:latin typeface="+mn-lt"/>
        <a:ea typeface="+mn-ea"/>
        <a:cs typeface="+mn-cs"/>
      </a:defRPr>
    </a:lvl6pPr>
    <a:lvl7pPr marL="12961620" algn="l" defTabSz="4320540" rtl="0" eaLnBrk="1" latinLnBrk="0" hangingPunct="1">
      <a:defRPr sz="5700" kern="1200">
        <a:solidFill>
          <a:schemeClr val="tx1"/>
        </a:solidFill>
        <a:latin typeface="+mn-lt"/>
        <a:ea typeface="+mn-ea"/>
        <a:cs typeface="+mn-cs"/>
      </a:defRPr>
    </a:lvl7pPr>
    <a:lvl8pPr marL="15121890" algn="l" defTabSz="4320540" rtl="0" eaLnBrk="1" latinLnBrk="0" hangingPunct="1">
      <a:defRPr sz="5700" kern="1200">
        <a:solidFill>
          <a:schemeClr val="tx1"/>
        </a:solidFill>
        <a:latin typeface="+mn-lt"/>
        <a:ea typeface="+mn-ea"/>
        <a:cs typeface="+mn-cs"/>
      </a:defRPr>
    </a:lvl8pPr>
    <a:lvl9pPr marL="17282160" algn="l" defTabSz="4320540" rtl="0" eaLnBrk="1" latinLnBrk="0" hangingPunct="1">
      <a:defRPr sz="57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Espaço Reservado para Imagem de Slide 1">
            <a:extLst>
              <a:ext uri="{FF2B5EF4-FFF2-40B4-BE49-F238E27FC236}">
                <a16:creationId xmlns:a16="http://schemas.microsoft.com/office/drawing/2014/main" id="{C3C59E86-C42E-C0F8-CC66-931FE68D4C2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Espaço Reservado para Anotações 2">
            <a:extLst>
              <a:ext uri="{FF2B5EF4-FFF2-40B4-BE49-F238E27FC236}">
                <a16:creationId xmlns:a16="http://schemas.microsoft.com/office/drawing/2014/main" id="{AE178B99-E054-C17E-EEBF-714C1F23F17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s-ES"/>
          </a:p>
        </p:txBody>
      </p:sp>
      <p:sp>
        <p:nvSpPr>
          <p:cNvPr id="4100" name="Espaço Reservado para Número de Slide 3">
            <a:extLst>
              <a:ext uri="{FF2B5EF4-FFF2-40B4-BE49-F238E27FC236}">
                <a16:creationId xmlns:a16="http://schemas.microsoft.com/office/drawing/2014/main" id="{B97EA9C5-FA44-AA35-8503-76BC428903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57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57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57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57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57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30000"/>
              </a:spcBef>
              <a:spcAft>
                <a:spcPct val="0"/>
              </a:spcAft>
              <a:defRPr sz="57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30000"/>
              </a:spcBef>
              <a:spcAft>
                <a:spcPct val="0"/>
              </a:spcAft>
              <a:defRPr sz="57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30000"/>
              </a:spcBef>
              <a:spcAft>
                <a:spcPct val="0"/>
              </a:spcAft>
              <a:defRPr sz="57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30000"/>
              </a:spcBef>
              <a:spcAft>
                <a:spcPct val="0"/>
              </a:spcAft>
              <a:defRPr sz="57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0DF93668-4DCE-CC48-8DD6-94533356381B}" type="slidenum">
              <a:rPr lang="pt-BR" altLang="es-ES" sz="1200"/>
              <a:pPr>
                <a:spcBef>
                  <a:spcPct val="0"/>
                </a:spcBef>
              </a:pPr>
              <a:t>1</a:t>
            </a:fld>
            <a:endParaRPr lang="pt-BR" altLang="es-E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2160271" y="13421680"/>
            <a:ext cx="24483060" cy="9261158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4320541" y="24483060"/>
            <a:ext cx="20162520" cy="1104138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1602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3205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4808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641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08013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29616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51218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7282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745CE86-9EC9-9DEA-F2F2-8C0A7220B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1B52F-74FC-8C43-8E82-73759F554ECC}" type="datetimeFigureOut">
              <a:rPr lang="pt-BR"/>
              <a:pPr>
                <a:defRPr/>
              </a:pPr>
              <a:t>29/04/2026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790841B-0C63-2A89-A112-201830F90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76F4DDB-52F1-DD42-3512-96322DB9B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F797A-CF17-9043-B77B-643146BCC195}" type="slidenum">
              <a:rPr lang="pt-BR" altLang="es-ES"/>
              <a:pPr>
                <a:defRPr/>
              </a:pPr>
              <a:t>‹nº›</a:t>
            </a:fld>
            <a:endParaRPr lang="pt-BR" altLang="es-ES"/>
          </a:p>
        </p:txBody>
      </p:sp>
    </p:spTree>
    <p:extLst>
      <p:ext uri="{BB962C8B-B14F-4D97-AF65-F5344CB8AC3E}">
        <p14:creationId xmlns:p14="http://schemas.microsoft.com/office/powerpoint/2010/main" val="1723198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28AB078-9BE8-62A9-0D4E-69255A7E2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82007-246D-4840-859A-0FE491CE3858}" type="datetimeFigureOut">
              <a:rPr lang="pt-BR"/>
              <a:pPr>
                <a:defRPr/>
              </a:pPr>
              <a:t>29/04/2026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C806CF1-4AA7-F0C0-D47F-42813AE51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3A4F57F-FA52-57AF-6B30-F8B644F16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90245-1DF4-0544-AEB9-6BF128317843}" type="slidenum">
              <a:rPr lang="pt-BR" altLang="es-ES"/>
              <a:pPr>
                <a:defRPr/>
              </a:pPr>
              <a:t>‹nº›</a:t>
            </a:fld>
            <a:endParaRPr lang="pt-BR" altLang="es-ES"/>
          </a:p>
        </p:txBody>
      </p:sp>
    </p:spTree>
    <p:extLst>
      <p:ext uri="{BB962C8B-B14F-4D97-AF65-F5344CB8AC3E}">
        <p14:creationId xmlns:p14="http://schemas.microsoft.com/office/powerpoint/2010/main" val="1516736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275286" y="27763474"/>
            <a:ext cx="24483060" cy="8581073"/>
          </a:xfrm>
        </p:spPr>
        <p:txBody>
          <a:bodyPr anchor="t"/>
          <a:lstStyle>
            <a:lvl1pPr algn="l">
              <a:defRPr sz="18900" b="1" cap="all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2275286" y="18312295"/>
            <a:ext cx="24483060" cy="9451178"/>
          </a:xfrm>
        </p:spPr>
        <p:txBody>
          <a:bodyPr anchor="b"/>
          <a:lstStyle>
            <a:lvl1pPr marL="0" indent="0">
              <a:buNone/>
              <a:defRPr sz="9500">
                <a:solidFill>
                  <a:schemeClr val="tx1">
                    <a:tint val="75000"/>
                  </a:schemeClr>
                </a:solidFill>
              </a:defRPr>
            </a:lvl1pPr>
            <a:lvl2pPr marL="2160270" indent="0">
              <a:buNone/>
              <a:defRPr sz="8500">
                <a:solidFill>
                  <a:schemeClr val="tx1">
                    <a:tint val="75000"/>
                  </a:schemeClr>
                </a:solidFill>
              </a:defRPr>
            </a:lvl2pPr>
            <a:lvl3pPr marL="4320540" indent="0">
              <a:buNone/>
              <a:defRPr sz="7600">
                <a:solidFill>
                  <a:schemeClr val="tx1">
                    <a:tint val="75000"/>
                  </a:schemeClr>
                </a:solidFill>
              </a:defRPr>
            </a:lvl3pPr>
            <a:lvl4pPr marL="6480810" indent="0">
              <a:buNone/>
              <a:defRPr sz="6600">
                <a:solidFill>
                  <a:schemeClr val="tx1">
                    <a:tint val="75000"/>
                  </a:schemeClr>
                </a:solidFill>
              </a:defRPr>
            </a:lvl4pPr>
            <a:lvl5pPr marL="8641080" indent="0">
              <a:buNone/>
              <a:defRPr sz="6600">
                <a:solidFill>
                  <a:schemeClr val="tx1">
                    <a:tint val="75000"/>
                  </a:schemeClr>
                </a:solidFill>
              </a:defRPr>
            </a:lvl5pPr>
            <a:lvl6pPr marL="10801350" indent="0">
              <a:buNone/>
              <a:defRPr sz="6600">
                <a:solidFill>
                  <a:schemeClr val="tx1">
                    <a:tint val="75000"/>
                  </a:schemeClr>
                </a:solidFill>
              </a:defRPr>
            </a:lvl6pPr>
            <a:lvl7pPr marL="12961620" indent="0">
              <a:buNone/>
              <a:defRPr sz="6600">
                <a:solidFill>
                  <a:schemeClr val="tx1">
                    <a:tint val="75000"/>
                  </a:schemeClr>
                </a:solidFill>
              </a:defRPr>
            </a:lvl7pPr>
            <a:lvl8pPr marL="15121890" indent="0">
              <a:buNone/>
              <a:defRPr sz="6600">
                <a:solidFill>
                  <a:schemeClr val="tx1">
                    <a:tint val="75000"/>
                  </a:schemeClr>
                </a:solidFill>
              </a:defRPr>
            </a:lvl8pPr>
            <a:lvl9pPr marL="17282160" indent="0">
              <a:buNone/>
              <a:defRPr sz="6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D29EA77-3662-B36A-3B7E-0B8B6663B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F305D-41DC-064A-868D-9FA947000F09}" type="datetimeFigureOut">
              <a:rPr lang="pt-BR"/>
              <a:pPr>
                <a:defRPr/>
              </a:pPr>
              <a:t>29/04/2026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D5FF2E0-34E0-691E-0169-805E72829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B3BA704-D69A-5C7B-68AC-F58B86E27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E38CF-10BD-3741-91DD-A5EFA5680F67}" type="slidenum">
              <a:rPr lang="pt-BR" altLang="es-ES"/>
              <a:pPr>
                <a:defRPr/>
              </a:pPr>
              <a:t>‹nº›</a:t>
            </a:fld>
            <a:endParaRPr lang="pt-BR" altLang="es-ES"/>
          </a:p>
        </p:txBody>
      </p:sp>
    </p:spTree>
    <p:extLst>
      <p:ext uri="{BB962C8B-B14F-4D97-AF65-F5344CB8AC3E}">
        <p14:creationId xmlns:p14="http://schemas.microsoft.com/office/powerpoint/2010/main" val="3986543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/>
          </p:nvPr>
        </p:nvSpPr>
        <p:spPr>
          <a:xfrm>
            <a:off x="1440180" y="10081264"/>
            <a:ext cx="12721590" cy="28513567"/>
          </a:xfrm>
        </p:spPr>
        <p:txBody>
          <a:bodyPr/>
          <a:lstStyle>
            <a:lvl1pPr>
              <a:defRPr sz="13200"/>
            </a:lvl1pPr>
            <a:lvl2pPr>
              <a:defRPr sz="11300"/>
            </a:lvl2pPr>
            <a:lvl3pPr>
              <a:defRPr sz="9500"/>
            </a:lvl3pPr>
            <a:lvl4pPr>
              <a:defRPr sz="8500"/>
            </a:lvl4pPr>
            <a:lvl5pPr>
              <a:defRPr sz="8500"/>
            </a:lvl5pPr>
            <a:lvl6pPr>
              <a:defRPr sz="8500"/>
            </a:lvl6pPr>
            <a:lvl7pPr>
              <a:defRPr sz="8500"/>
            </a:lvl7pPr>
            <a:lvl8pPr>
              <a:defRPr sz="8500"/>
            </a:lvl8pPr>
            <a:lvl9pPr>
              <a:defRPr sz="85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14641831" y="10081264"/>
            <a:ext cx="12721590" cy="28513567"/>
          </a:xfrm>
        </p:spPr>
        <p:txBody>
          <a:bodyPr/>
          <a:lstStyle>
            <a:lvl1pPr>
              <a:defRPr sz="13200"/>
            </a:lvl1pPr>
            <a:lvl2pPr>
              <a:defRPr sz="11300"/>
            </a:lvl2pPr>
            <a:lvl3pPr>
              <a:defRPr sz="9500"/>
            </a:lvl3pPr>
            <a:lvl4pPr>
              <a:defRPr sz="8500"/>
            </a:lvl4pPr>
            <a:lvl5pPr>
              <a:defRPr sz="8500"/>
            </a:lvl5pPr>
            <a:lvl6pPr>
              <a:defRPr sz="8500"/>
            </a:lvl6pPr>
            <a:lvl7pPr>
              <a:defRPr sz="8500"/>
            </a:lvl7pPr>
            <a:lvl8pPr>
              <a:defRPr sz="8500"/>
            </a:lvl8pPr>
            <a:lvl9pPr>
              <a:defRPr sz="85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3">
            <a:extLst>
              <a:ext uri="{FF2B5EF4-FFF2-40B4-BE49-F238E27FC236}">
                <a16:creationId xmlns:a16="http://schemas.microsoft.com/office/drawing/2014/main" id="{B7BC43BC-1047-F8CD-9565-EF7350BCA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6B5EB-3A2F-9B4A-B1EA-116268351A83}" type="datetimeFigureOut">
              <a:rPr lang="pt-BR"/>
              <a:pPr>
                <a:defRPr/>
              </a:pPr>
              <a:t>29/04/2026</a:t>
            </a:fld>
            <a:endParaRPr lang="pt-BR"/>
          </a:p>
        </p:txBody>
      </p:sp>
      <p:sp>
        <p:nvSpPr>
          <p:cNvPr id="6" name="Espaço Reservado para Rodapé 4">
            <a:extLst>
              <a:ext uri="{FF2B5EF4-FFF2-40B4-BE49-F238E27FC236}">
                <a16:creationId xmlns:a16="http://schemas.microsoft.com/office/drawing/2014/main" id="{31FF9F44-C376-2161-8C7D-554217292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7" name="Espaço Reservado para Número de Slide 5">
            <a:extLst>
              <a:ext uri="{FF2B5EF4-FFF2-40B4-BE49-F238E27FC236}">
                <a16:creationId xmlns:a16="http://schemas.microsoft.com/office/drawing/2014/main" id="{EF9F64F8-21DD-5B84-55F2-17C2B51E3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005BB-70F1-6044-9284-406993D85355}" type="slidenum">
              <a:rPr lang="pt-BR" altLang="es-ES"/>
              <a:pPr>
                <a:defRPr/>
              </a:pPr>
              <a:t>‹nº›</a:t>
            </a:fld>
            <a:endParaRPr lang="pt-BR" altLang="es-ES"/>
          </a:p>
        </p:txBody>
      </p:sp>
    </p:spTree>
    <p:extLst>
      <p:ext uri="{BB962C8B-B14F-4D97-AF65-F5344CB8AC3E}">
        <p14:creationId xmlns:p14="http://schemas.microsoft.com/office/powerpoint/2010/main" val="2512346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1440180" y="9671213"/>
            <a:ext cx="12726592" cy="4030501"/>
          </a:xfrm>
        </p:spPr>
        <p:txBody>
          <a:bodyPr anchor="b"/>
          <a:lstStyle>
            <a:lvl1pPr marL="0" indent="0">
              <a:buNone/>
              <a:defRPr sz="11300" b="1"/>
            </a:lvl1pPr>
            <a:lvl2pPr marL="2160270" indent="0">
              <a:buNone/>
              <a:defRPr sz="9500" b="1"/>
            </a:lvl2pPr>
            <a:lvl3pPr marL="4320540" indent="0">
              <a:buNone/>
              <a:defRPr sz="8500" b="1"/>
            </a:lvl3pPr>
            <a:lvl4pPr marL="6480810" indent="0">
              <a:buNone/>
              <a:defRPr sz="7600" b="1"/>
            </a:lvl4pPr>
            <a:lvl5pPr marL="8641080" indent="0">
              <a:buNone/>
              <a:defRPr sz="7600" b="1"/>
            </a:lvl5pPr>
            <a:lvl6pPr marL="10801350" indent="0">
              <a:buNone/>
              <a:defRPr sz="7600" b="1"/>
            </a:lvl6pPr>
            <a:lvl7pPr marL="12961620" indent="0">
              <a:buNone/>
              <a:defRPr sz="7600" b="1"/>
            </a:lvl7pPr>
            <a:lvl8pPr marL="15121890" indent="0">
              <a:buNone/>
              <a:defRPr sz="7600" b="1"/>
            </a:lvl8pPr>
            <a:lvl9pPr marL="17282160" indent="0">
              <a:buNone/>
              <a:defRPr sz="76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1440180" y="13701713"/>
            <a:ext cx="12726592" cy="24893114"/>
          </a:xfrm>
        </p:spPr>
        <p:txBody>
          <a:bodyPr/>
          <a:lstStyle>
            <a:lvl1pPr>
              <a:defRPr sz="11300"/>
            </a:lvl1pPr>
            <a:lvl2pPr>
              <a:defRPr sz="9500"/>
            </a:lvl2pPr>
            <a:lvl3pPr>
              <a:defRPr sz="8500"/>
            </a:lvl3pPr>
            <a:lvl4pPr>
              <a:defRPr sz="7600"/>
            </a:lvl4pPr>
            <a:lvl5pPr>
              <a:defRPr sz="7600"/>
            </a:lvl5pPr>
            <a:lvl6pPr>
              <a:defRPr sz="7600"/>
            </a:lvl6pPr>
            <a:lvl7pPr>
              <a:defRPr sz="7600"/>
            </a:lvl7pPr>
            <a:lvl8pPr>
              <a:defRPr sz="7600"/>
            </a:lvl8pPr>
            <a:lvl9pPr>
              <a:defRPr sz="76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/>
          </p:nvPr>
        </p:nvSpPr>
        <p:spPr>
          <a:xfrm>
            <a:off x="14631830" y="9671213"/>
            <a:ext cx="12731591" cy="4030501"/>
          </a:xfrm>
        </p:spPr>
        <p:txBody>
          <a:bodyPr anchor="b"/>
          <a:lstStyle>
            <a:lvl1pPr marL="0" indent="0">
              <a:buNone/>
              <a:defRPr sz="11300" b="1"/>
            </a:lvl1pPr>
            <a:lvl2pPr marL="2160270" indent="0">
              <a:buNone/>
              <a:defRPr sz="9500" b="1"/>
            </a:lvl2pPr>
            <a:lvl3pPr marL="4320540" indent="0">
              <a:buNone/>
              <a:defRPr sz="8500" b="1"/>
            </a:lvl3pPr>
            <a:lvl4pPr marL="6480810" indent="0">
              <a:buNone/>
              <a:defRPr sz="7600" b="1"/>
            </a:lvl4pPr>
            <a:lvl5pPr marL="8641080" indent="0">
              <a:buNone/>
              <a:defRPr sz="7600" b="1"/>
            </a:lvl5pPr>
            <a:lvl6pPr marL="10801350" indent="0">
              <a:buNone/>
              <a:defRPr sz="7600" b="1"/>
            </a:lvl6pPr>
            <a:lvl7pPr marL="12961620" indent="0">
              <a:buNone/>
              <a:defRPr sz="7600" b="1"/>
            </a:lvl7pPr>
            <a:lvl8pPr marL="15121890" indent="0">
              <a:buNone/>
              <a:defRPr sz="7600" b="1"/>
            </a:lvl8pPr>
            <a:lvl9pPr marL="17282160" indent="0">
              <a:buNone/>
              <a:defRPr sz="76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/>
          </p:nvPr>
        </p:nvSpPr>
        <p:spPr>
          <a:xfrm>
            <a:off x="14631830" y="13701713"/>
            <a:ext cx="12731591" cy="24893114"/>
          </a:xfrm>
        </p:spPr>
        <p:txBody>
          <a:bodyPr/>
          <a:lstStyle>
            <a:lvl1pPr>
              <a:defRPr sz="11300"/>
            </a:lvl1pPr>
            <a:lvl2pPr>
              <a:defRPr sz="9500"/>
            </a:lvl2pPr>
            <a:lvl3pPr>
              <a:defRPr sz="8500"/>
            </a:lvl3pPr>
            <a:lvl4pPr>
              <a:defRPr sz="7600"/>
            </a:lvl4pPr>
            <a:lvl5pPr>
              <a:defRPr sz="7600"/>
            </a:lvl5pPr>
            <a:lvl6pPr>
              <a:defRPr sz="7600"/>
            </a:lvl6pPr>
            <a:lvl7pPr>
              <a:defRPr sz="7600"/>
            </a:lvl7pPr>
            <a:lvl8pPr>
              <a:defRPr sz="7600"/>
            </a:lvl8pPr>
            <a:lvl9pPr>
              <a:defRPr sz="76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3">
            <a:extLst>
              <a:ext uri="{FF2B5EF4-FFF2-40B4-BE49-F238E27FC236}">
                <a16:creationId xmlns:a16="http://schemas.microsoft.com/office/drawing/2014/main" id="{BFD381B4-936F-0D4A-B343-E3ADEC4F6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E7A47-E856-A649-ACE1-C947BBDB4E7B}" type="datetimeFigureOut">
              <a:rPr lang="pt-BR"/>
              <a:pPr>
                <a:defRPr/>
              </a:pPr>
              <a:t>29/04/2026</a:t>
            </a:fld>
            <a:endParaRPr lang="pt-BR"/>
          </a:p>
        </p:txBody>
      </p:sp>
      <p:sp>
        <p:nvSpPr>
          <p:cNvPr id="8" name="Espaço Reservado para Rodapé 4">
            <a:extLst>
              <a:ext uri="{FF2B5EF4-FFF2-40B4-BE49-F238E27FC236}">
                <a16:creationId xmlns:a16="http://schemas.microsoft.com/office/drawing/2014/main" id="{6C721E0B-8F53-E7C1-A576-BA6BE4AC7A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9" name="Espaço Reservado para Número de Slide 5">
            <a:extLst>
              <a:ext uri="{FF2B5EF4-FFF2-40B4-BE49-F238E27FC236}">
                <a16:creationId xmlns:a16="http://schemas.microsoft.com/office/drawing/2014/main" id="{5AF6BF3D-A8D4-0EAF-4C3D-BCBC594B4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21EF9-69F4-D94B-B53B-C6E100AB8B49}" type="slidenum">
              <a:rPr lang="pt-BR" altLang="es-ES"/>
              <a:pPr>
                <a:defRPr/>
              </a:pPr>
              <a:t>‹nº›</a:t>
            </a:fld>
            <a:endParaRPr lang="pt-BR" altLang="es-ES"/>
          </a:p>
        </p:txBody>
      </p:sp>
    </p:spTree>
    <p:extLst>
      <p:ext uri="{BB962C8B-B14F-4D97-AF65-F5344CB8AC3E}">
        <p14:creationId xmlns:p14="http://schemas.microsoft.com/office/powerpoint/2010/main" val="2907444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3">
            <a:extLst>
              <a:ext uri="{FF2B5EF4-FFF2-40B4-BE49-F238E27FC236}">
                <a16:creationId xmlns:a16="http://schemas.microsoft.com/office/drawing/2014/main" id="{A964F537-984C-3476-4F0E-E3C106D72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BAB5F-A45E-7547-ABBC-B1424551C1D7}" type="datetimeFigureOut">
              <a:rPr lang="pt-BR"/>
              <a:pPr>
                <a:defRPr/>
              </a:pPr>
              <a:t>29/04/2026</a:t>
            </a:fld>
            <a:endParaRPr lang="pt-BR"/>
          </a:p>
        </p:txBody>
      </p:sp>
      <p:sp>
        <p:nvSpPr>
          <p:cNvPr id="4" name="Espaço Reservado para Rodapé 4">
            <a:extLst>
              <a:ext uri="{FF2B5EF4-FFF2-40B4-BE49-F238E27FC236}">
                <a16:creationId xmlns:a16="http://schemas.microsoft.com/office/drawing/2014/main" id="{D7EB0324-83C8-BBA2-1532-4AA377827C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5" name="Espaço Reservado para Número de Slide 5">
            <a:extLst>
              <a:ext uri="{FF2B5EF4-FFF2-40B4-BE49-F238E27FC236}">
                <a16:creationId xmlns:a16="http://schemas.microsoft.com/office/drawing/2014/main" id="{636E449D-58B0-F8E2-3687-57A89A0C3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69D6A-A463-2D48-9715-90E3A6DFE8B9}" type="slidenum">
              <a:rPr lang="pt-BR" altLang="es-ES"/>
              <a:pPr>
                <a:defRPr/>
              </a:pPr>
              <a:t>‹nº›</a:t>
            </a:fld>
            <a:endParaRPr lang="pt-BR" altLang="es-ES"/>
          </a:p>
        </p:txBody>
      </p:sp>
    </p:spTree>
    <p:extLst>
      <p:ext uri="{BB962C8B-B14F-4D97-AF65-F5344CB8AC3E}">
        <p14:creationId xmlns:p14="http://schemas.microsoft.com/office/powerpoint/2010/main" val="3291336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3">
            <a:extLst>
              <a:ext uri="{FF2B5EF4-FFF2-40B4-BE49-F238E27FC236}">
                <a16:creationId xmlns:a16="http://schemas.microsoft.com/office/drawing/2014/main" id="{FC46CE60-0A4A-926D-449D-EB01F22BC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F1902-8AE8-7946-8423-85DAB28F504C}" type="datetimeFigureOut">
              <a:rPr lang="pt-BR"/>
              <a:pPr>
                <a:defRPr/>
              </a:pPr>
              <a:t>29/04/2026</a:t>
            </a:fld>
            <a:endParaRPr lang="pt-BR"/>
          </a:p>
        </p:txBody>
      </p:sp>
      <p:sp>
        <p:nvSpPr>
          <p:cNvPr id="3" name="Espaço Reservado para Rodapé 4">
            <a:extLst>
              <a:ext uri="{FF2B5EF4-FFF2-40B4-BE49-F238E27FC236}">
                <a16:creationId xmlns:a16="http://schemas.microsoft.com/office/drawing/2014/main" id="{0A17F016-32C6-8053-4B7E-44F61CF32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4" name="Espaço Reservado para Número de Slide 5">
            <a:extLst>
              <a:ext uri="{FF2B5EF4-FFF2-40B4-BE49-F238E27FC236}">
                <a16:creationId xmlns:a16="http://schemas.microsoft.com/office/drawing/2014/main" id="{D375F0D8-9D98-8604-62E6-B710B1184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93AA3-7F2F-7547-83F2-0C9B454D0AA6}" type="slidenum">
              <a:rPr lang="pt-BR" altLang="es-ES"/>
              <a:pPr>
                <a:defRPr/>
              </a:pPr>
              <a:t>‹nº›</a:t>
            </a:fld>
            <a:endParaRPr lang="pt-BR" altLang="es-ES"/>
          </a:p>
        </p:txBody>
      </p:sp>
    </p:spTree>
    <p:extLst>
      <p:ext uri="{BB962C8B-B14F-4D97-AF65-F5344CB8AC3E}">
        <p14:creationId xmlns:p14="http://schemas.microsoft.com/office/powerpoint/2010/main" val="1388758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440182" y="1720216"/>
            <a:ext cx="9476186" cy="7320915"/>
          </a:xfrm>
        </p:spPr>
        <p:txBody>
          <a:bodyPr anchor="b"/>
          <a:lstStyle>
            <a:lvl1pPr algn="l">
              <a:defRPr sz="9500" b="1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11261407" y="1720218"/>
            <a:ext cx="16102012" cy="36874612"/>
          </a:xfrm>
        </p:spPr>
        <p:txBody>
          <a:bodyPr/>
          <a:lstStyle>
            <a:lvl1pPr>
              <a:defRPr sz="15100"/>
            </a:lvl1pPr>
            <a:lvl2pPr>
              <a:defRPr sz="13200"/>
            </a:lvl2pPr>
            <a:lvl3pPr>
              <a:defRPr sz="11300"/>
            </a:lvl3pPr>
            <a:lvl4pPr>
              <a:defRPr sz="9500"/>
            </a:lvl4pPr>
            <a:lvl5pPr>
              <a:defRPr sz="9500"/>
            </a:lvl5pPr>
            <a:lvl6pPr>
              <a:defRPr sz="9500"/>
            </a:lvl6pPr>
            <a:lvl7pPr>
              <a:defRPr sz="9500"/>
            </a:lvl7pPr>
            <a:lvl8pPr>
              <a:defRPr sz="9500"/>
            </a:lvl8pPr>
            <a:lvl9pPr>
              <a:defRPr sz="95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1440182" y="9041133"/>
            <a:ext cx="9476186" cy="29553697"/>
          </a:xfrm>
        </p:spPr>
        <p:txBody>
          <a:bodyPr/>
          <a:lstStyle>
            <a:lvl1pPr marL="0" indent="0">
              <a:buNone/>
              <a:defRPr sz="6600"/>
            </a:lvl1pPr>
            <a:lvl2pPr marL="2160270" indent="0">
              <a:buNone/>
              <a:defRPr sz="5700"/>
            </a:lvl2pPr>
            <a:lvl3pPr marL="4320540" indent="0">
              <a:buNone/>
              <a:defRPr sz="4700"/>
            </a:lvl3pPr>
            <a:lvl4pPr marL="6480810" indent="0">
              <a:buNone/>
              <a:defRPr sz="4300"/>
            </a:lvl4pPr>
            <a:lvl5pPr marL="8641080" indent="0">
              <a:buNone/>
              <a:defRPr sz="4300"/>
            </a:lvl5pPr>
            <a:lvl6pPr marL="10801350" indent="0">
              <a:buNone/>
              <a:defRPr sz="4300"/>
            </a:lvl6pPr>
            <a:lvl7pPr marL="12961620" indent="0">
              <a:buNone/>
              <a:defRPr sz="4300"/>
            </a:lvl7pPr>
            <a:lvl8pPr marL="15121890" indent="0">
              <a:buNone/>
              <a:defRPr sz="4300"/>
            </a:lvl8pPr>
            <a:lvl9pPr marL="17282160" indent="0">
              <a:buNone/>
              <a:defRPr sz="4300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Espaço Reservado para Data 3">
            <a:extLst>
              <a:ext uri="{FF2B5EF4-FFF2-40B4-BE49-F238E27FC236}">
                <a16:creationId xmlns:a16="http://schemas.microsoft.com/office/drawing/2014/main" id="{ED76F326-4F29-DEBE-C751-CD276BFDC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7C0FF-42CF-E641-8D40-12A5D8357F8B}" type="datetimeFigureOut">
              <a:rPr lang="pt-BR"/>
              <a:pPr>
                <a:defRPr/>
              </a:pPr>
              <a:t>29/04/2026</a:t>
            </a:fld>
            <a:endParaRPr lang="pt-BR"/>
          </a:p>
        </p:txBody>
      </p:sp>
      <p:sp>
        <p:nvSpPr>
          <p:cNvPr id="6" name="Espaço Reservado para Rodapé 4">
            <a:extLst>
              <a:ext uri="{FF2B5EF4-FFF2-40B4-BE49-F238E27FC236}">
                <a16:creationId xmlns:a16="http://schemas.microsoft.com/office/drawing/2014/main" id="{D57B46F2-5B70-DA50-1B33-C57A067B7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7" name="Espaço Reservado para Número de Slide 5">
            <a:extLst>
              <a:ext uri="{FF2B5EF4-FFF2-40B4-BE49-F238E27FC236}">
                <a16:creationId xmlns:a16="http://schemas.microsoft.com/office/drawing/2014/main" id="{93D7F4CD-FD8B-4955-17F8-AE6A04B23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49E9E-C9A5-544B-B905-FB0FDEAB7091}" type="slidenum">
              <a:rPr lang="pt-BR" altLang="es-ES"/>
              <a:pPr>
                <a:defRPr/>
              </a:pPr>
              <a:t>‹nº›</a:t>
            </a:fld>
            <a:endParaRPr lang="pt-BR" altLang="es-ES"/>
          </a:p>
        </p:txBody>
      </p:sp>
    </p:spTree>
    <p:extLst>
      <p:ext uri="{BB962C8B-B14F-4D97-AF65-F5344CB8AC3E}">
        <p14:creationId xmlns:p14="http://schemas.microsoft.com/office/powerpoint/2010/main" val="2257782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645708" y="30243781"/>
            <a:ext cx="17282160" cy="3570449"/>
          </a:xfrm>
        </p:spPr>
        <p:txBody>
          <a:bodyPr anchor="b"/>
          <a:lstStyle>
            <a:lvl1pPr algn="l">
              <a:defRPr sz="9500" b="1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/>
          <p:cNvSpPr>
            <a:spLocks noGrp="1"/>
          </p:cNvSpPr>
          <p:nvPr>
            <p:ph type="pic" idx="1"/>
          </p:nvPr>
        </p:nvSpPr>
        <p:spPr>
          <a:xfrm>
            <a:off x="5645708" y="3860483"/>
            <a:ext cx="17282160" cy="25923240"/>
          </a:xfrm>
        </p:spPr>
        <p:txBody>
          <a:bodyPr rtlCol="0">
            <a:normAutofit/>
          </a:bodyPr>
          <a:lstStyle>
            <a:lvl1pPr marL="0" indent="0">
              <a:buNone/>
              <a:defRPr sz="15100"/>
            </a:lvl1pPr>
            <a:lvl2pPr marL="2160270" indent="0">
              <a:buNone/>
              <a:defRPr sz="13200"/>
            </a:lvl2pPr>
            <a:lvl3pPr marL="4320540" indent="0">
              <a:buNone/>
              <a:defRPr sz="11300"/>
            </a:lvl3pPr>
            <a:lvl4pPr marL="6480810" indent="0">
              <a:buNone/>
              <a:defRPr sz="9500"/>
            </a:lvl4pPr>
            <a:lvl5pPr marL="8641080" indent="0">
              <a:buNone/>
              <a:defRPr sz="9500"/>
            </a:lvl5pPr>
            <a:lvl6pPr marL="10801350" indent="0">
              <a:buNone/>
              <a:defRPr sz="9500"/>
            </a:lvl6pPr>
            <a:lvl7pPr marL="12961620" indent="0">
              <a:buNone/>
              <a:defRPr sz="9500"/>
            </a:lvl7pPr>
            <a:lvl8pPr marL="15121890" indent="0">
              <a:buNone/>
              <a:defRPr sz="9500"/>
            </a:lvl8pPr>
            <a:lvl9pPr marL="17282160" indent="0">
              <a:buNone/>
              <a:defRPr sz="9500"/>
            </a:lvl9pPr>
          </a:lstStyle>
          <a:p>
            <a:pPr lvl="0"/>
            <a:endParaRPr lang="pt-BR" noProof="0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5645708" y="33814230"/>
            <a:ext cx="17282160" cy="5070631"/>
          </a:xfrm>
        </p:spPr>
        <p:txBody>
          <a:bodyPr/>
          <a:lstStyle>
            <a:lvl1pPr marL="0" indent="0">
              <a:buNone/>
              <a:defRPr sz="6600"/>
            </a:lvl1pPr>
            <a:lvl2pPr marL="2160270" indent="0">
              <a:buNone/>
              <a:defRPr sz="5700"/>
            </a:lvl2pPr>
            <a:lvl3pPr marL="4320540" indent="0">
              <a:buNone/>
              <a:defRPr sz="4700"/>
            </a:lvl3pPr>
            <a:lvl4pPr marL="6480810" indent="0">
              <a:buNone/>
              <a:defRPr sz="4300"/>
            </a:lvl4pPr>
            <a:lvl5pPr marL="8641080" indent="0">
              <a:buNone/>
              <a:defRPr sz="4300"/>
            </a:lvl5pPr>
            <a:lvl6pPr marL="10801350" indent="0">
              <a:buNone/>
              <a:defRPr sz="4300"/>
            </a:lvl6pPr>
            <a:lvl7pPr marL="12961620" indent="0">
              <a:buNone/>
              <a:defRPr sz="4300"/>
            </a:lvl7pPr>
            <a:lvl8pPr marL="15121890" indent="0">
              <a:buNone/>
              <a:defRPr sz="4300"/>
            </a:lvl8pPr>
            <a:lvl9pPr marL="17282160" indent="0">
              <a:buNone/>
              <a:defRPr sz="4300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Espaço Reservado para Data 3">
            <a:extLst>
              <a:ext uri="{FF2B5EF4-FFF2-40B4-BE49-F238E27FC236}">
                <a16:creationId xmlns:a16="http://schemas.microsoft.com/office/drawing/2014/main" id="{8B05D03A-A502-27FC-B065-FAD78332D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A98E1-9D8F-8E49-ABA5-3BB8DEA6ACC6}" type="datetimeFigureOut">
              <a:rPr lang="pt-BR"/>
              <a:pPr>
                <a:defRPr/>
              </a:pPr>
              <a:t>29/04/2026</a:t>
            </a:fld>
            <a:endParaRPr lang="pt-BR"/>
          </a:p>
        </p:txBody>
      </p:sp>
      <p:sp>
        <p:nvSpPr>
          <p:cNvPr id="6" name="Espaço Reservado para Rodapé 4">
            <a:extLst>
              <a:ext uri="{FF2B5EF4-FFF2-40B4-BE49-F238E27FC236}">
                <a16:creationId xmlns:a16="http://schemas.microsoft.com/office/drawing/2014/main" id="{5192E21D-4678-5935-7DAA-95804C3F4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7" name="Espaço Reservado para Número de Slide 5">
            <a:extLst>
              <a:ext uri="{FF2B5EF4-FFF2-40B4-BE49-F238E27FC236}">
                <a16:creationId xmlns:a16="http://schemas.microsoft.com/office/drawing/2014/main" id="{BAE00C9B-D5E8-7E83-85E7-3DEC2FD38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4CCD5-D996-6647-99A8-E9BA5ED13D38}" type="slidenum">
              <a:rPr lang="pt-BR" altLang="es-ES"/>
              <a:pPr>
                <a:defRPr/>
              </a:pPr>
              <a:t>‹nº›</a:t>
            </a:fld>
            <a:endParaRPr lang="pt-BR" altLang="es-ES"/>
          </a:p>
        </p:txBody>
      </p:sp>
    </p:spTree>
    <p:extLst>
      <p:ext uri="{BB962C8B-B14F-4D97-AF65-F5344CB8AC3E}">
        <p14:creationId xmlns:p14="http://schemas.microsoft.com/office/powerpoint/2010/main" val="662716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5A148CB-D94A-0751-74AA-54CB1FE58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8F47EB-61D5-0947-BA98-73E3CD478195}" type="datetimeFigureOut">
              <a:rPr lang="pt-BR"/>
              <a:pPr>
                <a:defRPr/>
              </a:pPr>
              <a:t>29/04/2026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5A4AA569-AF50-3BB2-1AA9-69D5A3CA0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F723A6D-C6AF-6EF6-B63D-072B29747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55F83-EF52-BE4A-B852-5104F7073D1D}" type="slidenum">
              <a:rPr lang="pt-BR" altLang="es-ES"/>
              <a:pPr>
                <a:defRPr/>
              </a:pPr>
              <a:t>‹nº›</a:t>
            </a:fld>
            <a:endParaRPr lang="pt-BR" altLang="es-ES"/>
          </a:p>
        </p:txBody>
      </p:sp>
    </p:spTree>
    <p:extLst>
      <p:ext uri="{BB962C8B-B14F-4D97-AF65-F5344CB8AC3E}">
        <p14:creationId xmlns:p14="http://schemas.microsoft.com/office/powerpoint/2010/main" val="421682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20882610" y="1730222"/>
            <a:ext cx="6480810" cy="3686460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1440180" y="1730222"/>
            <a:ext cx="18962370" cy="36864608"/>
          </a:xfrm>
        </p:spPr>
        <p:txBody>
          <a:bodyPr vert="eaVert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E54982D-19AE-0F15-3F7D-F82871302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9C0CBC-0FDE-0841-9D10-69AED3D7D120}" type="datetimeFigureOut">
              <a:rPr lang="pt-BR"/>
              <a:pPr>
                <a:defRPr/>
              </a:pPr>
              <a:t>29/04/2026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5F0043B-88A4-7E13-B6CF-189353B4A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34D2407-1C5F-9FB7-7FEE-9AFC139FF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34CA8-BB58-D74F-9B4C-248E3D9C8091}" type="slidenum">
              <a:rPr lang="pt-BR" altLang="es-ES"/>
              <a:pPr>
                <a:defRPr/>
              </a:pPr>
              <a:t>‹nº›</a:t>
            </a:fld>
            <a:endParaRPr lang="pt-BR" altLang="es-ES"/>
          </a:p>
        </p:txBody>
      </p:sp>
    </p:spTree>
    <p:extLst>
      <p:ext uri="{BB962C8B-B14F-4D97-AF65-F5344CB8AC3E}">
        <p14:creationId xmlns:p14="http://schemas.microsoft.com/office/powerpoint/2010/main" val="1354735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Espaço Reservado para Título 1">
            <a:extLst>
              <a:ext uri="{FF2B5EF4-FFF2-40B4-BE49-F238E27FC236}">
                <a16:creationId xmlns:a16="http://schemas.microsoft.com/office/drawing/2014/main" id="{862AF5E9-6EFF-8D2B-EA90-BD01A245BE5E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441450" y="1730375"/>
            <a:ext cx="25920700" cy="720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432054" tIns="216027" rIns="432054" bIns="21602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pt-BR" altLang="es-ES"/>
              <a:t>Clique para editar o título mestre</a:t>
            </a:r>
          </a:p>
        </p:txBody>
      </p:sp>
      <p:sp>
        <p:nvSpPr>
          <p:cNvPr id="1027" name="Espaço Reservado para Texto 2">
            <a:extLst>
              <a:ext uri="{FF2B5EF4-FFF2-40B4-BE49-F238E27FC236}">
                <a16:creationId xmlns:a16="http://schemas.microsoft.com/office/drawing/2014/main" id="{22B1B94E-6D1D-A398-77BE-39AF20BB169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441450" y="10080625"/>
            <a:ext cx="25920700" cy="2851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432054" tIns="216027" rIns="432054" bIns="21602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pt-BR" altLang="es-ES"/>
              <a:t>Clique para editar o texto mestre</a:t>
            </a:r>
          </a:p>
          <a:p>
            <a:pPr lvl="1"/>
            <a:r>
              <a:rPr lang="pt-BR" altLang="es-ES"/>
              <a:t>Segundo nível</a:t>
            </a:r>
          </a:p>
          <a:p>
            <a:pPr lvl="2"/>
            <a:r>
              <a:rPr lang="pt-BR" altLang="es-ES"/>
              <a:t>Terceiro nível</a:t>
            </a:r>
          </a:p>
          <a:p>
            <a:pPr lvl="3"/>
            <a:r>
              <a:rPr lang="pt-BR" altLang="es-ES"/>
              <a:t>Quarto nível</a:t>
            </a:r>
          </a:p>
          <a:p>
            <a:pPr lvl="4"/>
            <a:r>
              <a:rPr lang="pt-BR" altLang="es-ES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2091E30-4F0E-6FF9-E092-1ACE8DBAE4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41450" y="40044688"/>
            <a:ext cx="6718300" cy="2300287"/>
          </a:xfrm>
          <a:prstGeom prst="rect">
            <a:avLst/>
          </a:prstGeom>
        </p:spPr>
        <p:txBody>
          <a:bodyPr vert="horz" wrap="square" lIns="432054" tIns="216027" rIns="432054" bIns="216027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5700">
                <a:solidFill>
                  <a:srgbClr val="898989"/>
                </a:solidFill>
                <a:ea typeface="ＭＳ Ｐゴシック" charset="-128"/>
              </a:defRPr>
            </a:lvl1pPr>
          </a:lstStyle>
          <a:p>
            <a:pPr>
              <a:defRPr/>
            </a:pPr>
            <a:fld id="{54D76946-8502-0E41-8F2F-F573BB03DC6D}" type="datetimeFigureOut">
              <a:rPr lang="pt-BR"/>
              <a:pPr>
                <a:defRPr/>
              </a:pPr>
              <a:t>29/04/2026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A8D0D910-763A-C7D2-3F58-827F651890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840913" y="40044688"/>
            <a:ext cx="9121775" cy="2300287"/>
          </a:xfrm>
          <a:prstGeom prst="rect">
            <a:avLst/>
          </a:prstGeom>
        </p:spPr>
        <p:txBody>
          <a:bodyPr vert="horz" lIns="432054" tIns="216027" rIns="432054" bIns="216027" rtlCol="0" anchor="ctr"/>
          <a:lstStyle>
            <a:lvl1pPr algn="ctr" defTabSz="4320540" eaLnBrk="1" fontAlgn="auto" hangingPunct="1">
              <a:spcBef>
                <a:spcPts val="0"/>
              </a:spcBef>
              <a:spcAft>
                <a:spcPts val="0"/>
              </a:spcAft>
              <a:defRPr sz="57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47F47E3-3449-DCC5-E7BB-F71ADC5C41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0643850" y="40044688"/>
            <a:ext cx="6718300" cy="2300287"/>
          </a:xfrm>
          <a:prstGeom prst="rect">
            <a:avLst/>
          </a:prstGeom>
        </p:spPr>
        <p:txBody>
          <a:bodyPr vert="horz" wrap="square" lIns="432054" tIns="216027" rIns="432054" bIns="216027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57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2B4E42F0-F70F-9B45-8E2C-DD95B418ECFD}" type="slidenum">
              <a:rPr lang="pt-BR" altLang="es-ES"/>
              <a:pPr>
                <a:defRPr/>
              </a:pPr>
              <a:t>‹nº›</a:t>
            </a:fld>
            <a:endParaRPr lang="pt-BR" alt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319588" rtl="0" eaLnBrk="0" fontAlgn="base" hangingPunct="0">
        <a:spcBef>
          <a:spcPct val="0"/>
        </a:spcBef>
        <a:spcAft>
          <a:spcPct val="0"/>
        </a:spcAft>
        <a:defRPr sz="20800" kern="1200">
          <a:solidFill>
            <a:schemeClr val="tx1"/>
          </a:solidFill>
          <a:latin typeface="+mj-lt"/>
          <a:ea typeface="MS PGothic" panose="020B0600070205080204" pitchFamily="34" charset="-128"/>
          <a:cs typeface="+mj-cs"/>
        </a:defRPr>
      </a:lvl1pPr>
      <a:lvl2pPr algn="ctr" defTabSz="4319588" rtl="0" eaLnBrk="0" fontAlgn="base" hangingPunct="0">
        <a:spcBef>
          <a:spcPct val="0"/>
        </a:spcBef>
        <a:spcAft>
          <a:spcPct val="0"/>
        </a:spcAft>
        <a:defRPr sz="20800">
          <a:solidFill>
            <a:schemeClr val="tx1"/>
          </a:solidFill>
          <a:latin typeface="Calibri" charset="0"/>
          <a:ea typeface="MS PGothic" panose="020B0600070205080204" pitchFamily="34" charset="-128"/>
        </a:defRPr>
      </a:lvl2pPr>
      <a:lvl3pPr algn="ctr" defTabSz="4319588" rtl="0" eaLnBrk="0" fontAlgn="base" hangingPunct="0">
        <a:spcBef>
          <a:spcPct val="0"/>
        </a:spcBef>
        <a:spcAft>
          <a:spcPct val="0"/>
        </a:spcAft>
        <a:defRPr sz="20800">
          <a:solidFill>
            <a:schemeClr val="tx1"/>
          </a:solidFill>
          <a:latin typeface="Calibri" charset="0"/>
          <a:ea typeface="MS PGothic" panose="020B0600070205080204" pitchFamily="34" charset="-128"/>
        </a:defRPr>
      </a:lvl3pPr>
      <a:lvl4pPr algn="ctr" defTabSz="4319588" rtl="0" eaLnBrk="0" fontAlgn="base" hangingPunct="0">
        <a:spcBef>
          <a:spcPct val="0"/>
        </a:spcBef>
        <a:spcAft>
          <a:spcPct val="0"/>
        </a:spcAft>
        <a:defRPr sz="20800">
          <a:solidFill>
            <a:schemeClr val="tx1"/>
          </a:solidFill>
          <a:latin typeface="Calibri" charset="0"/>
          <a:ea typeface="MS PGothic" panose="020B0600070205080204" pitchFamily="34" charset="-128"/>
        </a:defRPr>
      </a:lvl4pPr>
      <a:lvl5pPr algn="ctr" defTabSz="4319588" rtl="0" eaLnBrk="0" fontAlgn="base" hangingPunct="0">
        <a:spcBef>
          <a:spcPct val="0"/>
        </a:spcBef>
        <a:spcAft>
          <a:spcPct val="0"/>
        </a:spcAft>
        <a:defRPr sz="20800">
          <a:solidFill>
            <a:schemeClr val="tx1"/>
          </a:solidFill>
          <a:latin typeface="Calibri" charset="0"/>
          <a:ea typeface="MS PGothic" panose="020B0600070205080204" pitchFamily="34" charset="-128"/>
        </a:defRPr>
      </a:lvl5pPr>
      <a:lvl6pPr marL="457200" algn="ctr" defTabSz="4319588" rtl="0" fontAlgn="base">
        <a:spcBef>
          <a:spcPct val="0"/>
        </a:spcBef>
        <a:spcAft>
          <a:spcPct val="0"/>
        </a:spcAft>
        <a:defRPr sz="20800">
          <a:solidFill>
            <a:schemeClr val="tx1"/>
          </a:solidFill>
          <a:latin typeface="Calibri" charset="0"/>
          <a:ea typeface="ＭＳ Ｐゴシック" charset="0"/>
        </a:defRPr>
      </a:lvl6pPr>
      <a:lvl7pPr marL="914400" algn="ctr" defTabSz="4319588" rtl="0" fontAlgn="base">
        <a:spcBef>
          <a:spcPct val="0"/>
        </a:spcBef>
        <a:spcAft>
          <a:spcPct val="0"/>
        </a:spcAft>
        <a:defRPr sz="20800">
          <a:solidFill>
            <a:schemeClr val="tx1"/>
          </a:solidFill>
          <a:latin typeface="Calibri" charset="0"/>
          <a:ea typeface="ＭＳ Ｐゴシック" charset="0"/>
        </a:defRPr>
      </a:lvl7pPr>
      <a:lvl8pPr marL="1371600" algn="ctr" defTabSz="4319588" rtl="0" fontAlgn="base">
        <a:spcBef>
          <a:spcPct val="0"/>
        </a:spcBef>
        <a:spcAft>
          <a:spcPct val="0"/>
        </a:spcAft>
        <a:defRPr sz="20800">
          <a:solidFill>
            <a:schemeClr val="tx1"/>
          </a:solidFill>
          <a:latin typeface="Calibri" charset="0"/>
          <a:ea typeface="ＭＳ Ｐゴシック" charset="0"/>
        </a:defRPr>
      </a:lvl8pPr>
      <a:lvl9pPr marL="1828800" algn="ctr" defTabSz="4319588" rtl="0" fontAlgn="base">
        <a:spcBef>
          <a:spcPct val="0"/>
        </a:spcBef>
        <a:spcAft>
          <a:spcPct val="0"/>
        </a:spcAft>
        <a:defRPr sz="20800">
          <a:solidFill>
            <a:schemeClr val="tx1"/>
          </a:solidFill>
          <a:latin typeface="Calibri" charset="0"/>
          <a:ea typeface="ＭＳ Ｐゴシック" charset="0"/>
        </a:defRPr>
      </a:lvl9pPr>
    </p:titleStyle>
    <p:bodyStyle>
      <a:lvl1pPr marL="1619250" indent="-1619250" algn="l" defTabSz="4319588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51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1pPr>
      <a:lvl2pPr marL="3509963" indent="-1349375" algn="l" defTabSz="4319588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32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5400675" indent="-1079500" algn="l" defTabSz="4319588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13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7559675" indent="-1079500" algn="l" defTabSz="4319588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95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9720263" indent="-1079500" algn="l" defTabSz="4319588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95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11881485" indent="-1080135" algn="l" defTabSz="4320540" rtl="0" eaLnBrk="1" latinLnBrk="0" hangingPunct="1">
        <a:spcBef>
          <a:spcPct val="20000"/>
        </a:spcBef>
        <a:buFont typeface="Arial" pitchFamily="34" charset="0"/>
        <a:buChar char="•"/>
        <a:defRPr sz="9500" kern="1200">
          <a:solidFill>
            <a:schemeClr val="tx1"/>
          </a:solidFill>
          <a:latin typeface="+mn-lt"/>
          <a:ea typeface="+mn-ea"/>
          <a:cs typeface="+mn-cs"/>
        </a:defRPr>
      </a:lvl6pPr>
      <a:lvl7pPr marL="14041755" indent="-1080135" algn="l" defTabSz="4320540" rtl="0" eaLnBrk="1" latinLnBrk="0" hangingPunct="1">
        <a:spcBef>
          <a:spcPct val="20000"/>
        </a:spcBef>
        <a:buFont typeface="Arial" pitchFamily="34" charset="0"/>
        <a:buChar char="•"/>
        <a:defRPr sz="9500" kern="1200">
          <a:solidFill>
            <a:schemeClr val="tx1"/>
          </a:solidFill>
          <a:latin typeface="+mn-lt"/>
          <a:ea typeface="+mn-ea"/>
          <a:cs typeface="+mn-cs"/>
        </a:defRPr>
      </a:lvl7pPr>
      <a:lvl8pPr marL="16202025" indent="-1080135" algn="l" defTabSz="4320540" rtl="0" eaLnBrk="1" latinLnBrk="0" hangingPunct="1">
        <a:spcBef>
          <a:spcPct val="20000"/>
        </a:spcBef>
        <a:buFont typeface="Arial" pitchFamily="34" charset="0"/>
        <a:buChar char="•"/>
        <a:defRPr sz="9500" kern="1200">
          <a:solidFill>
            <a:schemeClr val="tx1"/>
          </a:solidFill>
          <a:latin typeface="+mn-lt"/>
          <a:ea typeface="+mn-ea"/>
          <a:cs typeface="+mn-cs"/>
        </a:defRPr>
      </a:lvl8pPr>
      <a:lvl9pPr marL="18362295" indent="-1080135" algn="l" defTabSz="4320540" rtl="0" eaLnBrk="1" latinLnBrk="0" hangingPunct="1">
        <a:spcBef>
          <a:spcPct val="20000"/>
        </a:spcBef>
        <a:buFont typeface="Arial" pitchFamily="34" charset="0"/>
        <a:buChar char="•"/>
        <a:defRPr sz="9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4320540" rtl="0" eaLnBrk="1" latinLnBrk="0" hangingPunct="1">
        <a:defRPr sz="8500" kern="1200">
          <a:solidFill>
            <a:schemeClr val="tx1"/>
          </a:solidFill>
          <a:latin typeface="+mn-lt"/>
          <a:ea typeface="+mn-ea"/>
          <a:cs typeface="+mn-cs"/>
        </a:defRPr>
      </a:lvl1pPr>
      <a:lvl2pPr marL="2160270" algn="l" defTabSz="4320540" rtl="0" eaLnBrk="1" latinLnBrk="0" hangingPunct="1">
        <a:defRPr sz="8500" kern="1200">
          <a:solidFill>
            <a:schemeClr val="tx1"/>
          </a:solidFill>
          <a:latin typeface="+mn-lt"/>
          <a:ea typeface="+mn-ea"/>
          <a:cs typeface="+mn-cs"/>
        </a:defRPr>
      </a:lvl2pPr>
      <a:lvl3pPr marL="4320540" algn="l" defTabSz="4320540" rtl="0" eaLnBrk="1" latinLnBrk="0" hangingPunct="1">
        <a:defRPr sz="8500" kern="1200">
          <a:solidFill>
            <a:schemeClr val="tx1"/>
          </a:solidFill>
          <a:latin typeface="+mn-lt"/>
          <a:ea typeface="+mn-ea"/>
          <a:cs typeface="+mn-cs"/>
        </a:defRPr>
      </a:lvl3pPr>
      <a:lvl4pPr marL="6480810" algn="l" defTabSz="4320540" rtl="0" eaLnBrk="1" latinLnBrk="0" hangingPunct="1">
        <a:defRPr sz="8500" kern="1200">
          <a:solidFill>
            <a:schemeClr val="tx1"/>
          </a:solidFill>
          <a:latin typeface="+mn-lt"/>
          <a:ea typeface="+mn-ea"/>
          <a:cs typeface="+mn-cs"/>
        </a:defRPr>
      </a:lvl4pPr>
      <a:lvl5pPr marL="8641080" algn="l" defTabSz="4320540" rtl="0" eaLnBrk="1" latinLnBrk="0" hangingPunct="1">
        <a:defRPr sz="8500" kern="1200">
          <a:solidFill>
            <a:schemeClr val="tx1"/>
          </a:solidFill>
          <a:latin typeface="+mn-lt"/>
          <a:ea typeface="+mn-ea"/>
          <a:cs typeface="+mn-cs"/>
        </a:defRPr>
      </a:lvl5pPr>
      <a:lvl6pPr marL="10801350" algn="l" defTabSz="4320540" rtl="0" eaLnBrk="1" latinLnBrk="0" hangingPunct="1">
        <a:defRPr sz="8500" kern="1200">
          <a:solidFill>
            <a:schemeClr val="tx1"/>
          </a:solidFill>
          <a:latin typeface="+mn-lt"/>
          <a:ea typeface="+mn-ea"/>
          <a:cs typeface="+mn-cs"/>
        </a:defRPr>
      </a:lvl6pPr>
      <a:lvl7pPr marL="12961620" algn="l" defTabSz="4320540" rtl="0" eaLnBrk="1" latinLnBrk="0" hangingPunct="1">
        <a:defRPr sz="8500" kern="1200">
          <a:solidFill>
            <a:schemeClr val="tx1"/>
          </a:solidFill>
          <a:latin typeface="+mn-lt"/>
          <a:ea typeface="+mn-ea"/>
          <a:cs typeface="+mn-cs"/>
        </a:defRPr>
      </a:lvl7pPr>
      <a:lvl8pPr marL="15121890" algn="l" defTabSz="4320540" rtl="0" eaLnBrk="1" latinLnBrk="0" hangingPunct="1">
        <a:defRPr sz="85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0" algn="l" defTabSz="4320540" rtl="0" eaLnBrk="1" latinLnBrk="0" hangingPunct="1">
        <a:defRPr sz="8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18" descr="https://mail-attachment.googleusercontent.com/attachment/?saduie=AG9B_P8YpfUUv8ZvIJQRwXWVGHUj&amp;attid=0.1&amp;disp=emb&amp;view=att&amp;th=139973fecd616569">
            <a:extLst>
              <a:ext uri="{FF2B5EF4-FFF2-40B4-BE49-F238E27FC236}">
                <a16:creationId xmlns:a16="http://schemas.microsoft.com/office/drawing/2014/main" id="{C9A8ADB6-75C1-BE6D-5470-37477129BAB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17488" y="-647700"/>
            <a:ext cx="271462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s-ES" altLang="es-ES" sz="8500"/>
          </a:p>
        </p:txBody>
      </p:sp>
      <p:sp>
        <p:nvSpPr>
          <p:cNvPr id="3075" name="AutoShape 20" descr="https://mail-attachment.googleusercontent.com/attachment/?saduie=AG9B_P8YpfUUv8ZvIJQRwXWVGHUj&amp;attid=0.1&amp;disp=emb&amp;view=att&amp;th=139973fecd616569">
            <a:extLst>
              <a:ext uri="{FF2B5EF4-FFF2-40B4-BE49-F238E27FC236}">
                <a16:creationId xmlns:a16="http://schemas.microsoft.com/office/drawing/2014/main" id="{478E6F11-37E8-05E8-5C73-4AE6CADB7D6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17488" y="-647700"/>
            <a:ext cx="271462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s-ES" altLang="es-ES" sz="8500"/>
          </a:p>
        </p:txBody>
      </p:sp>
      <p:sp>
        <p:nvSpPr>
          <p:cNvPr id="3076" name="AutoShape 22" descr="https://mail-attachment.googleusercontent.com/attachment/?saduie=AG9B_P8YpfUUv8ZvIJQRwXWVGHUj&amp;attid=0.1&amp;disp=emb&amp;view=att&amp;th=139973fecd616569">
            <a:extLst>
              <a:ext uri="{FF2B5EF4-FFF2-40B4-BE49-F238E27FC236}">
                <a16:creationId xmlns:a16="http://schemas.microsoft.com/office/drawing/2014/main" id="{E8B30567-4E03-D0D6-1660-B2E5D345917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17488" y="-647700"/>
            <a:ext cx="271462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s-ES" altLang="es-ES" sz="8500"/>
          </a:p>
        </p:txBody>
      </p:sp>
      <p:sp>
        <p:nvSpPr>
          <p:cNvPr id="3077" name="AutoShape 17" descr="https://docs.google.com/?attid=0.4&amp;pid=gmail&amp;thid=139b183656da630a&amp;url=https%3A%2F%2Fmail.google.com%2Fmail%2F%3Fui%3D2%26ik%3Dd6cec253db%26view%3Datt%26th%3D139b183656da630a%26attid%3D0.4%26disp%3Dsafe%26realattid%3Df_h6xx8vr63%26zw&amp;docid=69b2badff6310e70a86abf84462c56c1%7Cabc6874405598c94d4c16d2cee346b77&amp;a=bi&amp;pagenumber=1&amp;w=800">
            <a:extLst>
              <a:ext uri="{FF2B5EF4-FFF2-40B4-BE49-F238E27FC236}">
                <a16:creationId xmlns:a16="http://schemas.microsoft.com/office/drawing/2014/main" id="{8DC956B1-2A58-0643-3634-C1CCD929527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98450" y="-647700"/>
            <a:ext cx="2714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s-ES" altLang="es-ES" sz="8500"/>
          </a:p>
        </p:txBody>
      </p:sp>
      <p:sp>
        <p:nvSpPr>
          <p:cNvPr id="3078" name="AutoShape 19" descr="https://docs.google.com/?attid=0.4&amp;pid=gmail&amp;thid=139b183656da630a&amp;url=https%3A%2F%2Fmail.google.com%2Fmail%2F%3Fui%3D2%26ik%3Dd6cec253db%26view%3Datt%26th%3D139b183656da630a%26attid%3D0.4%26disp%3Dsafe%26realattid%3Df_h6xx8vr63%26zw&amp;docid=69b2badff6310e70a86abf84462c56c1%7Cabc6874405598c94d4c16d2cee346b77&amp;a=bi&amp;pagenumber=1&amp;w=800">
            <a:extLst>
              <a:ext uri="{FF2B5EF4-FFF2-40B4-BE49-F238E27FC236}">
                <a16:creationId xmlns:a16="http://schemas.microsoft.com/office/drawing/2014/main" id="{C9194950-BD32-8B88-31C8-AA3977CF5EF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98450" y="-647700"/>
            <a:ext cx="2714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s-ES" altLang="es-ES" sz="8500"/>
          </a:p>
        </p:txBody>
      </p:sp>
      <p:sp>
        <p:nvSpPr>
          <p:cNvPr id="3079" name="AutoShape 21" descr="https://docs.google.com/?attid=0.4&amp;pid=gmail&amp;thid=139b183656da630a&amp;url=https%3A%2F%2Fmail.google.com%2Fmail%2F%3Fui%3D2%26ik%3Dd6cec253db%26view%3Datt%26th%3D139b183656da630a%26attid%3D0.4%26disp%3Dsafe%26realattid%3Df_h6xx8vr63%26zw&amp;docid=69b2badff6310e70a86abf84462c56c1%7Cabc6874405598c94d4c16d2cee346b77&amp;a=bi&amp;pagenumber=1&amp;w=800">
            <a:extLst>
              <a:ext uri="{FF2B5EF4-FFF2-40B4-BE49-F238E27FC236}">
                <a16:creationId xmlns:a16="http://schemas.microsoft.com/office/drawing/2014/main" id="{6406DC2A-0729-01AF-3D4A-23F8D83E039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98450" y="-647700"/>
            <a:ext cx="2714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s-ES" altLang="es-ES" sz="8500"/>
          </a:p>
        </p:txBody>
      </p:sp>
      <p:sp>
        <p:nvSpPr>
          <p:cNvPr id="19" name="Subtítulo 2">
            <a:extLst>
              <a:ext uri="{FF2B5EF4-FFF2-40B4-BE49-F238E27FC236}">
                <a16:creationId xmlns:a16="http://schemas.microsoft.com/office/drawing/2014/main" id="{65617556-E85F-E9F9-666B-30D9C41A02EA}"/>
              </a:ext>
            </a:extLst>
          </p:cNvPr>
          <p:cNvSpPr txBox="1">
            <a:spLocks/>
          </p:cNvSpPr>
          <p:nvPr/>
        </p:nvSpPr>
        <p:spPr bwMode="auto">
          <a:xfrm>
            <a:off x="863600" y="9499834"/>
            <a:ext cx="12930188" cy="964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432054" tIns="216027" rIns="432054" bIns="216027"/>
          <a:lstStyle/>
          <a:p>
            <a:pPr eaLnBrk="1" hangingPunct="1">
              <a:buFont typeface="Arial" pitchFamily="34" charset="0"/>
              <a:buNone/>
              <a:defRPr/>
            </a:pPr>
            <a:endParaRPr lang="pt-BR" sz="4800"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>
              <a:latin typeface="+mn-lt"/>
              <a:ea typeface="ＭＳ Ｐゴシック" pitchFamily="34" charset="-128"/>
            </a:endParaRPr>
          </a:p>
          <a:p>
            <a:pPr eaLnBrk="1" hangingPunct="1">
              <a:buFont typeface="Wingdings" pitchFamily="2" charset="2"/>
              <a:buChar char="ü"/>
              <a:defRPr/>
            </a:pPr>
            <a:endParaRPr lang="pt-BR" sz="4800"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 b="1">
              <a:solidFill>
                <a:srgbClr val="77933C"/>
              </a:solidFill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 b="1">
              <a:solidFill>
                <a:srgbClr val="77933C"/>
              </a:solidFill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 b="1">
              <a:solidFill>
                <a:srgbClr val="77933C"/>
              </a:solidFill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 b="1">
              <a:solidFill>
                <a:srgbClr val="77933C"/>
              </a:solidFill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 b="1">
              <a:solidFill>
                <a:srgbClr val="77933C"/>
              </a:solidFill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 b="1">
              <a:solidFill>
                <a:srgbClr val="77933C"/>
              </a:solidFill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 b="1">
              <a:solidFill>
                <a:srgbClr val="77933C"/>
              </a:solidFill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 b="1">
              <a:solidFill>
                <a:srgbClr val="77933C"/>
              </a:solidFill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7000" b="1">
              <a:solidFill>
                <a:srgbClr val="77933C"/>
              </a:solidFill>
              <a:latin typeface="+mn-lt"/>
              <a:ea typeface="ＭＳ Ｐゴシック" pitchFamily="34" charset="-128"/>
            </a:endParaRPr>
          </a:p>
          <a:p>
            <a:pPr eaLnBrk="1" hangingPunct="1">
              <a:buFont typeface="Arial" pitchFamily="34" charset="0"/>
              <a:buNone/>
              <a:defRPr/>
            </a:pPr>
            <a:endParaRPr lang="pt-BR" sz="4800">
              <a:latin typeface="+mn-lt"/>
              <a:ea typeface="ＭＳ Ｐゴシック" pitchFamily="34" charset="-128"/>
            </a:endParaRPr>
          </a:p>
        </p:txBody>
      </p:sp>
      <p:sp>
        <p:nvSpPr>
          <p:cNvPr id="3081" name="Subtítulo 2">
            <a:extLst>
              <a:ext uri="{FF2B5EF4-FFF2-40B4-BE49-F238E27FC236}">
                <a16:creationId xmlns:a16="http://schemas.microsoft.com/office/drawing/2014/main" id="{79961174-888B-810A-061B-93D4F09C131F}"/>
              </a:ext>
            </a:extLst>
          </p:cNvPr>
          <p:cNvSpPr txBox="1">
            <a:spLocks/>
          </p:cNvSpPr>
          <p:nvPr/>
        </p:nvSpPr>
        <p:spPr bwMode="auto">
          <a:xfrm>
            <a:off x="15106650" y="8347309"/>
            <a:ext cx="12928600" cy="964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32054" tIns="216027" rIns="432054" bIns="216027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pt-BR" altLang="es-ES" sz="300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Wingdings" pitchFamily="2" charset="2"/>
              <a:buChar char="ü"/>
            </a:pPr>
            <a:endParaRPr lang="pt-BR" altLang="es-ES" sz="300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 b="1">
              <a:solidFill>
                <a:srgbClr val="77933C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 b="1">
              <a:solidFill>
                <a:srgbClr val="77933C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 b="1">
              <a:solidFill>
                <a:srgbClr val="77933C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 b="1">
              <a:solidFill>
                <a:srgbClr val="77933C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 b="1">
              <a:solidFill>
                <a:srgbClr val="77933C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 b="1">
              <a:solidFill>
                <a:srgbClr val="77933C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 b="1">
              <a:solidFill>
                <a:srgbClr val="77933C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 b="1">
              <a:solidFill>
                <a:srgbClr val="77933C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 b="1">
              <a:solidFill>
                <a:srgbClr val="77933C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pt-BR" altLang="es-ES" sz="300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082" name="Text Box 3415">
            <a:extLst>
              <a:ext uri="{FF2B5EF4-FFF2-40B4-BE49-F238E27FC236}">
                <a16:creationId xmlns:a16="http://schemas.microsoft.com/office/drawing/2014/main" id="{5F4B82DC-24DE-3760-4959-7003C80EAF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1850" y="8547334"/>
            <a:ext cx="12865100" cy="9525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none" lIns="102178" tIns="51088" rIns="102178" bIns="51088" anchor="ctr"/>
          <a:lstStyle>
            <a:lvl1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90979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95551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100123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104695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pt-BR" altLang="pt-BR" sz="3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INTRODUÇÃO</a:t>
            </a:r>
          </a:p>
        </p:txBody>
      </p:sp>
      <p:sp>
        <p:nvSpPr>
          <p:cNvPr id="3084" name="Text Box 3415">
            <a:extLst>
              <a:ext uri="{FF2B5EF4-FFF2-40B4-BE49-F238E27FC236}">
                <a16:creationId xmlns:a16="http://schemas.microsoft.com/office/drawing/2014/main" id="{A2CE824B-9D55-700E-42BD-6EB518EE4F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8350" y="25384359"/>
            <a:ext cx="12928600" cy="9525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none" lIns="102178" tIns="51088" rIns="102178" bIns="51088" anchor="ctr"/>
          <a:lstStyle>
            <a:lvl1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90979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95551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100123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104695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pt-BR" altLang="pt-BR" sz="3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METODOLOGIA</a:t>
            </a:r>
          </a:p>
        </p:txBody>
      </p:sp>
      <p:sp>
        <p:nvSpPr>
          <p:cNvPr id="3085" name="Text Box 3415">
            <a:extLst>
              <a:ext uri="{FF2B5EF4-FFF2-40B4-BE49-F238E27FC236}">
                <a16:creationId xmlns:a16="http://schemas.microsoft.com/office/drawing/2014/main" id="{8A40CBDD-EFE6-F87B-FB66-C960FAB765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52663" y="8547334"/>
            <a:ext cx="13019087" cy="93821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none" lIns="102178" tIns="51088" rIns="102178" bIns="51088" anchor="ctr"/>
          <a:lstStyle>
            <a:lvl1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90979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95551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100123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104695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pt-BR" altLang="pt-BR" sz="3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RESULTADOS E DISCUSSÃO</a:t>
            </a:r>
          </a:p>
        </p:txBody>
      </p:sp>
      <p:sp>
        <p:nvSpPr>
          <p:cNvPr id="3086" name="Text Box 3415">
            <a:extLst>
              <a:ext uri="{FF2B5EF4-FFF2-40B4-BE49-F238E27FC236}">
                <a16:creationId xmlns:a16="http://schemas.microsoft.com/office/drawing/2014/main" id="{8A09619B-DB87-FF0D-B49D-DD4C1F6926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44738" y="21407671"/>
            <a:ext cx="12927012" cy="9525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none" lIns="102178" tIns="51088" rIns="102178" bIns="51088" anchor="ctr"/>
          <a:lstStyle>
            <a:lvl1pPr defTabSz="1020763"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1020763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1020763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1020763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1020763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10207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10207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10207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10207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pt-BR" altLang="pt-BR" sz="3600" b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CONSIDERAÇÕES FINAIS</a:t>
            </a:r>
          </a:p>
        </p:txBody>
      </p:sp>
      <p:sp>
        <p:nvSpPr>
          <p:cNvPr id="3087" name="Text Box 3415">
            <a:extLst>
              <a:ext uri="{FF2B5EF4-FFF2-40B4-BE49-F238E27FC236}">
                <a16:creationId xmlns:a16="http://schemas.microsoft.com/office/drawing/2014/main" id="{D013E441-230B-2796-AC45-F530FBB7FC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59050" y="30194484"/>
            <a:ext cx="12712700" cy="9525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none" lIns="102178" tIns="51088" rIns="102178" bIns="51088" anchor="ctr"/>
          <a:lstStyle>
            <a:lvl1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90979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95551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100123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104695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pt-BR" altLang="pt-BR" sz="3600" b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REFERÊNCIAS </a:t>
            </a:r>
          </a:p>
        </p:txBody>
      </p:sp>
      <p:sp>
        <p:nvSpPr>
          <p:cNvPr id="3088" name="TextBox 2">
            <a:extLst>
              <a:ext uri="{FF2B5EF4-FFF2-40B4-BE49-F238E27FC236}">
                <a16:creationId xmlns:a16="http://schemas.microsoft.com/office/drawing/2014/main" id="{3CC9091C-E094-BDEC-36D8-965B570A71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4363" y="3168652"/>
            <a:ext cx="27574875" cy="3801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s-ES" sz="5400" b="1" dirty="0">
                <a:latin typeface="Verdana" panose="020B0604030504040204" pitchFamily="34" charset="0"/>
              </a:rPr>
              <a:t>INSERIR O TÍTULO DO TRABALHO </a:t>
            </a:r>
            <a:r>
              <a:rPr lang="en-US" altLang="es-ES" sz="5400" dirty="0">
                <a:latin typeface="Verdana" panose="020B0604030504040204" pitchFamily="34" charset="0"/>
              </a:rPr>
              <a:t>(Fonte Verdana, 54, Caixa </a:t>
            </a:r>
            <a:r>
              <a:rPr lang="en-US" altLang="es-ES" sz="5400" dirty="0" err="1">
                <a:latin typeface="Verdana" panose="020B0604030504040204" pitchFamily="34" charset="0"/>
              </a:rPr>
              <a:t>alta</a:t>
            </a:r>
            <a:r>
              <a:rPr lang="en-US" altLang="es-ES" sz="5400" dirty="0">
                <a:latin typeface="Verdana" panose="020B0604030504040204" pitchFamily="34" charset="0"/>
              </a:rPr>
              <a:t>, </a:t>
            </a:r>
            <a:r>
              <a:rPr lang="en-US" altLang="es-ES" sz="5400" dirty="0" err="1">
                <a:latin typeface="Verdana" panose="020B0604030504040204" pitchFamily="34" charset="0"/>
              </a:rPr>
              <a:t>centralizado</a:t>
            </a:r>
            <a:r>
              <a:rPr lang="en-US" altLang="es-ES" sz="5400" dirty="0">
                <a:latin typeface="Verdana" panose="020B0604030504040204" pitchFamily="34" charset="0"/>
              </a:rPr>
              <a:t>, </a:t>
            </a:r>
            <a:r>
              <a:rPr lang="en-US" altLang="es-ES" sz="5400" dirty="0" err="1">
                <a:latin typeface="Verdana" panose="020B0604030504040204" pitchFamily="34" charset="0"/>
              </a:rPr>
              <a:t>negrito</a:t>
            </a:r>
            <a:r>
              <a:rPr lang="en-US" altLang="es-ES" sz="5400" dirty="0">
                <a:latin typeface="Verdana" panose="020B0604030504040204" pitchFamily="34" charset="0"/>
              </a:rPr>
              <a:t>)</a:t>
            </a:r>
            <a:endParaRPr lang="en-US" altLang="es-ES" sz="5400" b="1" dirty="0">
              <a:latin typeface="Verdana" panose="020B0604030504040204" pitchFamily="34" charset="0"/>
            </a:endParaRPr>
          </a:p>
          <a:p>
            <a:pPr algn="ctr" eaLnBrk="1" hangingPunct="1">
              <a:spcBef>
                <a:spcPts val="1200"/>
              </a:spcBef>
              <a:spcAft>
                <a:spcPts val="1200"/>
              </a:spcAft>
              <a:buFontTx/>
              <a:buNone/>
            </a:pPr>
            <a:r>
              <a:rPr lang="en-US" altLang="es-ES" sz="4400" dirty="0">
                <a:latin typeface="Verdana" panose="020B0604030504040204" pitchFamily="34" charset="0"/>
              </a:rPr>
              <a:t>Fulano da Silva</a:t>
            </a:r>
            <a:r>
              <a:rPr lang="en-US" altLang="es-ES" sz="4400" baseline="30000" dirty="0">
                <a:latin typeface="Verdana" panose="020B0604030504040204" pitchFamily="34" charset="0"/>
              </a:rPr>
              <a:t>1</a:t>
            </a:r>
            <a:r>
              <a:rPr lang="en-US" altLang="es-ES" sz="4400" dirty="0">
                <a:latin typeface="Verdana" panose="020B0604030504040204" pitchFamily="34" charset="0"/>
              </a:rPr>
              <a:t>; Fulano de Sousa</a:t>
            </a:r>
            <a:r>
              <a:rPr lang="en-US" altLang="es-ES" sz="4400" baseline="30000" dirty="0">
                <a:latin typeface="Verdana" panose="020B0604030504040204" pitchFamily="34" charset="0"/>
              </a:rPr>
              <a:t>1</a:t>
            </a:r>
            <a:r>
              <a:rPr lang="en-US" altLang="es-ES" sz="4400" dirty="0">
                <a:latin typeface="Verdana" panose="020B0604030504040204" pitchFamily="34" charset="0"/>
              </a:rPr>
              <a:t>; </a:t>
            </a:r>
            <a:r>
              <a:rPr lang="en-US" altLang="es-ES" sz="4400" dirty="0" err="1">
                <a:latin typeface="Verdana" panose="020B0604030504040204" pitchFamily="34" charset="0"/>
              </a:rPr>
              <a:t>Sicrano</a:t>
            </a:r>
            <a:r>
              <a:rPr lang="en-US" altLang="es-ES" sz="4400" dirty="0">
                <a:latin typeface="Verdana" panose="020B0604030504040204" pitchFamily="34" charset="0"/>
              </a:rPr>
              <a:t> de Tal</a:t>
            </a:r>
            <a:r>
              <a:rPr lang="en-US" altLang="es-ES" sz="4400" baseline="30000" dirty="0">
                <a:latin typeface="Verdana" panose="020B0604030504040204" pitchFamily="34" charset="0"/>
              </a:rPr>
              <a:t>2 </a:t>
            </a:r>
            <a:r>
              <a:rPr lang="en-US" altLang="es-ES" sz="4400" dirty="0">
                <a:latin typeface="Verdana" panose="020B0604030504040204" pitchFamily="34" charset="0"/>
              </a:rPr>
              <a:t>(Fonte Verdana, 44, </a:t>
            </a:r>
            <a:r>
              <a:rPr lang="en-US" altLang="es-ES" sz="4400" dirty="0" err="1">
                <a:latin typeface="Verdana" panose="020B0604030504040204" pitchFamily="34" charset="0"/>
              </a:rPr>
              <a:t>centralizado</a:t>
            </a:r>
            <a:r>
              <a:rPr lang="en-US" altLang="es-ES" sz="4400" dirty="0">
                <a:latin typeface="Verdana" panose="020B0604030504040204" pitchFamily="34" charset="0"/>
              </a:rPr>
              <a:t>)</a:t>
            </a:r>
            <a:endParaRPr lang="en-US" altLang="es-ES" sz="4800" dirty="0">
              <a:latin typeface="Verdana" panose="020B0604030504040204" pitchFamily="34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pt-BR" altLang="pt-BR" sz="3200" baseline="30000" dirty="0">
                <a:latin typeface="Verdana" panose="020B0604030504040204" pitchFamily="34" charset="0"/>
              </a:rPr>
              <a:t>1</a:t>
            </a:r>
            <a:r>
              <a:rPr lang="pt-BR" altLang="pt-BR" sz="3200" dirty="0">
                <a:latin typeface="Verdana" panose="020B0604030504040204" pitchFamily="34" charset="0"/>
              </a:rPr>
              <a:t>Acadêmico do curso de Farmácia, Centro Universitário Santo Agostinho, Teresina, Piauí, Brasil. </a:t>
            </a:r>
            <a:r>
              <a:rPr lang="pt-BR" altLang="pt-BR" sz="3200" baseline="30000" dirty="0">
                <a:latin typeface="Verdana" panose="020B0604030504040204" pitchFamily="34" charset="0"/>
              </a:rPr>
              <a:t>2</a:t>
            </a:r>
            <a:r>
              <a:rPr lang="pt-BR" altLang="pt-BR" sz="3200" dirty="0">
                <a:latin typeface="Verdana" panose="020B0604030504040204" pitchFamily="34" charset="0"/>
              </a:rPr>
              <a:t>Docente do curso de Farmácia, Centro Universitário Santo Agostinho, Teresina, Piauí, Brasil. </a:t>
            </a:r>
            <a:r>
              <a:rPr lang="en-US" altLang="es-ES" sz="3200" dirty="0">
                <a:latin typeface="Verdana" panose="020B0604030504040204" pitchFamily="34" charset="0"/>
              </a:rPr>
              <a:t>(Fonte Verdana, 32, </a:t>
            </a:r>
            <a:r>
              <a:rPr lang="en-US" altLang="es-ES" sz="3200" dirty="0" err="1">
                <a:latin typeface="Verdana" panose="020B0604030504040204" pitchFamily="34" charset="0"/>
              </a:rPr>
              <a:t>centralizado</a:t>
            </a:r>
            <a:r>
              <a:rPr lang="en-US" altLang="es-ES" sz="3200" dirty="0">
                <a:latin typeface="Verdana" panose="020B0604030504040204" pitchFamily="34" charset="0"/>
              </a:rPr>
              <a:t>)</a:t>
            </a:r>
          </a:p>
        </p:txBody>
      </p:sp>
      <p:sp>
        <p:nvSpPr>
          <p:cNvPr id="3091" name="Text Box 3415">
            <a:extLst>
              <a:ext uri="{FF2B5EF4-FFF2-40B4-BE49-F238E27FC236}">
                <a16:creationId xmlns:a16="http://schemas.microsoft.com/office/drawing/2014/main" id="{B7E197E1-E33E-5CC7-0988-5D0DEF5A3A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225" y="42153075"/>
            <a:ext cx="28505150" cy="40395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none" lIns="102178" tIns="51088" rIns="102178" bIns="51088" anchor="ctr"/>
          <a:lstStyle>
            <a:lvl1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90979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95551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100123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104695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endParaRPr lang="pt-BR" altLang="pt-BR" sz="4400" b="1">
              <a:latin typeface="tahoma, verdana, arial" charset="0"/>
            </a:endParaRPr>
          </a:p>
        </p:txBody>
      </p:sp>
      <p:sp>
        <p:nvSpPr>
          <p:cNvPr id="3092" name="TextBox 2">
            <a:extLst>
              <a:ext uri="{FF2B5EF4-FFF2-40B4-BE49-F238E27FC236}">
                <a16:creationId xmlns:a16="http://schemas.microsoft.com/office/drawing/2014/main" id="{DB0FC3D6-8EE7-5517-CC80-840DB92D3F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1849" y="9731609"/>
            <a:ext cx="12830175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Apresentar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breve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contexto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do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tema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abordado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(Fonte Verdana, 28, </a:t>
            </a:r>
            <a:r>
              <a:rPr lang="en-US" altLang="es-E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justificado</a:t>
            </a:r>
            <a:r>
              <a:rPr lang="en-US" altLang="es-E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  <a:endParaRPr lang="en-US" altLang="es-ES" sz="28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Citações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devem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ser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referenciadas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</p:txBody>
      </p:sp>
      <p:sp>
        <p:nvSpPr>
          <p:cNvPr id="3093" name="TextBox 2">
            <a:extLst>
              <a:ext uri="{FF2B5EF4-FFF2-40B4-BE49-F238E27FC236}">
                <a16:creationId xmlns:a16="http://schemas.microsoft.com/office/drawing/2014/main" id="{A1D7F794-E937-E9EE-275C-19E5FD0A70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52663" y="9793521"/>
            <a:ext cx="13019087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just" eaLnBrk="1" hangingPunct="1">
              <a:spcBef>
                <a:spcPct val="0"/>
              </a:spcBef>
              <a:buNone/>
            </a:pPr>
            <a:r>
              <a:rPr lang="en-US" altLang="es-ES" sz="2800" b="1" dirty="0">
                <a:latin typeface="Verdana" panose="020B0604030504040204" pitchFamily="34" charset="0"/>
              </a:rPr>
              <a:t>Usar </a:t>
            </a:r>
            <a:r>
              <a:rPr lang="en-US" altLang="es-ES" sz="2800" b="1" dirty="0" err="1">
                <a:latin typeface="Verdana" panose="020B0604030504040204" pitchFamily="34" charset="0"/>
              </a:rPr>
              <a:t>figuras</a:t>
            </a:r>
            <a:r>
              <a:rPr lang="en-US" altLang="es-ES" sz="2800" b="1" dirty="0">
                <a:latin typeface="Verdana" panose="020B0604030504040204" pitchFamily="34" charset="0"/>
              </a:rPr>
              <a:t>, </a:t>
            </a:r>
            <a:r>
              <a:rPr lang="en-US" altLang="es-ES" sz="2800" b="1" dirty="0" err="1">
                <a:latin typeface="Verdana" panose="020B0604030504040204" pitchFamily="34" charset="0"/>
              </a:rPr>
              <a:t>quadros</a:t>
            </a:r>
            <a:r>
              <a:rPr lang="en-US" altLang="es-ES" sz="2800" b="1" dirty="0">
                <a:latin typeface="Verdana" panose="020B0604030504040204" pitchFamily="34" charset="0"/>
              </a:rPr>
              <a:t> e </a:t>
            </a:r>
            <a:r>
              <a:rPr lang="en-US" altLang="es-ES" sz="2800" b="1" dirty="0" err="1">
                <a:latin typeface="Verdana" panose="020B0604030504040204" pitchFamily="34" charset="0"/>
              </a:rPr>
              <a:t>tabelas</a:t>
            </a:r>
            <a:r>
              <a:rPr lang="en-US" altLang="es-ES" sz="2800" b="1" dirty="0">
                <a:latin typeface="Verdana" panose="020B0604030504040204" pitchFamily="34" charset="0"/>
              </a:rPr>
              <a:t>, </a:t>
            </a:r>
            <a:r>
              <a:rPr lang="en-US" altLang="es-ES" sz="2800" b="1" dirty="0" err="1">
                <a:latin typeface="Verdana" panose="020B0604030504040204" pitchFamily="34" charset="0"/>
              </a:rPr>
              <a:t>conforme</a:t>
            </a:r>
            <a:r>
              <a:rPr lang="en-US" altLang="es-ES" sz="2800" b="1" dirty="0">
                <a:latin typeface="Verdana" panose="020B0604030504040204" pitchFamily="34" charset="0"/>
              </a:rPr>
              <a:t> template do </a:t>
            </a:r>
            <a:r>
              <a:rPr lang="en-US" altLang="es-ES" sz="2800" b="1" dirty="0" err="1">
                <a:latin typeface="Verdana" panose="020B0604030504040204" pitchFamily="34" charset="0"/>
              </a:rPr>
              <a:t>resumo</a:t>
            </a:r>
            <a:r>
              <a:rPr lang="en-US" altLang="es-ES" sz="2800" b="1" dirty="0">
                <a:latin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</a:rPr>
              <a:t>em</a:t>
            </a:r>
            <a:r>
              <a:rPr lang="en-US" altLang="es-ES" sz="2800" b="1" dirty="0">
                <a:latin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</a:rPr>
              <a:t>tamanho</a:t>
            </a:r>
            <a:r>
              <a:rPr lang="en-US" altLang="es-ES" sz="2800" b="1" dirty="0">
                <a:latin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</a:rPr>
              <a:t>legível</a:t>
            </a:r>
            <a:r>
              <a:rPr lang="en-US" altLang="es-ES" sz="2800" b="1" dirty="0">
                <a:latin typeface="Verdana" panose="020B0604030504040204" pitchFamily="34" charset="0"/>
              </a:rPr>
              <a:t> </a:t>
            </a:r>
            <a:r>
              <a:rPr lang="en-US" altLang="es-ES" sz="2800" dirty="0">
                <a:latin typeface="Verdana" panose="020B0604030504040204" pitchFamily="34" charset="0"/>
              </a:rPr>
              <a:t>(Fonte Verdana, 28, </a:t>
            </a:r>
            <a:r>
              <a:rPr lang="en-US" altLang="es-ES" sz="2800" dirty="0" err="1">
                <a:latin typeface="Verdana" panose="020B0604030504040204" pitchFamily="34" charset="0"/>
              </a:rPr>
              <a:t>justificado</a:t>
            </a:r>
            <a:r>
              <a:rPr lang="en-US" altLang="es-ES" sz="2800" dirty="0">
                <a:latin typeface="Verdana" panose="020B0604030504040204" pitchFamily="34" charset="0"/>
              </a:rPr>
              <a:t>).</a:t>
            </a:r>
            <a:endParaRPr lang="en-US" altLang="es-ES" sz="2800" b="1" dirty="0">
              <a:latin typeface="Verdana" panose="020B0604030504040204" pitchFamily="34" charset="0"/>
            </a:endParaRPr>
          </a:p>
          <a:p>
            <a:pPr algn="just" eaLnBrk="1" hangingPunct="1">
              <a:spcBef>
                <a:spcPct val="0"/>
              </a:spcBef>
              <a:buFontTx/>
              <a:buNone/>
            </a:pPr>
            <a:endParaRPr lang="en-US" altLang="es-ES" sz="2800" b="1" dirty="0">
              <a:latin typeface="Verdana" panose="020B0604030504040204" pitchFamily="34" charset="0"/>
            </a:endParaRPr>
          </a:p>
        </p:txBody>
      </p:sp>
      <p:sp>
        <p:nvSpPr>
          <p:cNvPr id="3095" name="TextBox 2">
            <a:extLst>
              <a:ext uri="{FF2B5EF4-FFF2-40B4-BE49-F238E27FC236}">
                <a16:creationId xmlns:a16="http://schemas.microsoft.com/office/drawing/2014/main" id="{7A9264D2-773E-130E-4423-745F3E1887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52663" y="22826896"/>
            <a:ext cx="12927012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Verificar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se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os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objetivos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foram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alcançados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e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explanar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os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principais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resultados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obtidos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</a:t>
            </a:r>
            <a:r>
              <a:rPr lang="en-US" altLang="es-E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(Fonte Verdana, 28, </a:t>
            </a:r>
            <a:r>
              <a:rPr lang="en-US" altLang="es-E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justificado</a:t>
            </a:r>
            <a:r>
              <a:rPr lang="en-US" altLang="es-E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  <a:endParaRPr lang="en-US" altLang="es-ES" sz="28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096" name="TextBox 2">
            <a:extLst>
              <a:ext uri="{FF2B5EF4-FFF2-40B4-BE49-F238E27FC236}">
                <a16:creationId xmlns:a16="http://schemas.microsoft.com/office/drawing/2014/main" id="{BC1E05F0-92E4-7389-CCD0-FDC3513932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3425" y="26976621"/>
            <a:ext cx="12928600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just" eaLnBrk="1" hangingPunct="1">
              <a:spcBef>
                <a:spcPct val="0"/>
              </a:spcBef>
              <a:buNone/>
            </a:pP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Usar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esquemas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sempre que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possível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para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ilustrar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os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procedimentos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adotados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US" altLang="es-E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(Fonte Verdana, 28, </a:t>
            </a:r>
            <a:r>
              <a:rPr lang="en-US" altLang="es-E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justificado</a:t>
            </a:r>
            <a:r>
              <a:rPr lang="en-US" altLang="es-E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pPr algn="just" eaLnBrk="1" hangingPunct="1">
              <a:spcBef>
                <a:spcPct val="0"/>
              </a:spcBef>
              <a:buFontTx/>
              <a:buNone/>
            </a:pPr>
            <a:endParaRPr lang="en-US" altLang="es-ES" sz="28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097" name="TextBox 2">
            <a:extLst>
              <a:ext uri="{FF2B5EF4-FFF2-40B4-BE49-F238E27FC236}">
                <a16:creationId xmlns:a16="http://schemas.microsoft.com/office/drawing/2014/main" id="{3258B571-BF23-5FE3-3116-2E333303EB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52663" y="31554971"/>
            <a:ext cx="12927012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51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13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3195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9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just" eaLnBrk="1" hangingPunct="1">
              <a:spcBef>
                <a:spcPct val="0"/>
              </a:spcBef>
              <a:buNone/>
            </a:pP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Seguir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padrão</a:t>
            </a:r>
            <a:r>
              <a:rPr lang="en-US" altLang="es-E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ABNT.</a:t>
            </a:r>
          </a:p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s-E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(Fonte Verdana, 28, </a:t>
            </a:r>
            <a:r>
              <a:rPr lang="en-US" altLang="es-E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alinhado</a:t>
            </a:r>
            <a:r>
              <a:rPr lang="en-US" altLang="es-E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à</a:t>
            </a:r>
            <a:r>
              <a:rPr lang="en-US" altLang="es-E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s-E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esquerda</a:t>
            </a:r>
            <a:r>
              <a:rPr lang="en-US" altLang="es-E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  <a:endParaRPr lang="en-US" altLang="es-ES" sz="28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" name="AutoShape 27">
            <a:extLst>
              <a:ext uri="{FF2B5EF4-FFF2-40B4-BE49-F238E27FC236}">
                <a16:creationId xmlns:a16="http://schemas.microsoft.com/office/drawing/2014/main" id="{5E749293-4EBC-4FB6-99A9-E12F3B26A14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4249400" y="18635896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5" name="Text Box 3415">
            <a:extLst>
              <a:ext uri="{FF2B5EF4-FFF2-40B4-BE49-F238E27FC236}">
                <a16:creationId xmlns:a16="http://schemas.microsoft.com/office/drawing/2014/main" id="{22597509-7730-1864-C76F-E713254B41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225" y="7654633"/>
            <a:ext cx="28505150" cy="18844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none" lIns="102178" tIns="51088" rIns="102178" bIns="51088" anchor="ctr"/>
          <a:lstStyle>
            <a:lvl1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90979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95551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100123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104695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endParaRPr lang="pt-BR" altLang="pt-BR" sz="4400" b="1">
              <a:solidFill>
                <a:srgbClr val="FFFFFF"/>
              </a:solidFill>
              <a:latin typeface="tahoma, verdana, arial" charset="0"/>
            </a:endParaRPr>
          </a:p>
        </p:txBody>
      </p:sp>
      <p:sp>
        <p:nvSpPr>
          <p:cNvPr id="3" name="Text Box 3415">
            <a:extLst>
              <a:ext uri="{FF2B5EF4-FFF2-40B4-BE49-F238E27FC236}">
                <a16:creationId xmlns:a16="http://schemas.microsoft.com/office/drawing/2014/main" id="{2B6598BB-F023-D18C-FDCE-98CBA6A0AC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488" y="2069194"/>
            <a:ext cx="28505150" cy="22802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none" lIns="102178" tIns="51088" rIns="102178" bIns="51088" anchor="ctr"/>
          <a:lstStyle>
            <a:lvl1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defTabSz="1020763"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90979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95551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100123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10469563" indent="-6811963" defTabSz="1020763" eaLnBrk="0" fontAlgn="base" hangingPunct="0">
              <a:spcBef>
                <a:spcPct val="0"/>
              </a:spcBef>
              <a:spcAft>
                <a:spcPct val="0"/>
              </a:spcAft>
              <a:defRPr sz="85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endParaRPr lang="pt-BR" altLang="pt-BR" sz="4400" b="1">
              <a:latin typeface="tahoma, verdana, arial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651</TotalTime>
  <Words>183</Words>
  <Application>Microsoft Office PowerPoint</Application>
  <PresentationFormat>Personalizar</PresentationFormat>
  <Paragraphs>48</Paragraphs>
  <Slides>1</Slides>
  <Notes>1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slides</vt:lpstr>
      </vt:variant>
      <vt:variant>
        <vt:i4>1</vt:i4>
      </vt:variant>
    </vt:vector>
  </HeadingPairs>
  <TitlesOfParts>
    <vt:vector size="2" baseType="lpstr">
      <vt:lpstr>Tema do Office</vt:lpstr>
      <vt:lpstr>Apresentação do PowerPoint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webdev71</dc:creator>
  <cp:lastModifiedBy>LYGHIA MARIA ARAUJO MEIRELLES</cp:lastModifiedBy>
  <cp:revision>52</cp:revision>
  <dcterms:created xsi:type="dcterms:W3CDTF">2011-08-08T18:51:36Z</dcterms:created>
  <dcterms:modified xsi:type="dcterms:W3CDTF">2026-04-29T19:35:12Z</dcterms:modified>
</cp:coreProperties>
</file>