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803600" cy="43205400"/>
  <p:notesSz cx="6858000" cy="9144000"/>
  <p:defaultTextStyle>
    <a:defPPr>
      <a:defRPr lang="pt-BR"/>
    </a:defPPr>
    <a:lvl1pPr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2159000" indent="-1701800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4319588" indent="-3405188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6480175" indent="-5108575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8640763" indent="-6811963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86F1"/>
    <a:srgbClr val="09DCFA"/>
    <a:srgbClr val="76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94592"/>
  </p:normalViewPr>
  <p:slideViewPr>
    <p:cSldViewPr>
      <p:cViewPr>
        <p:scale>
          <a:sx n="40" d="100"/>
          <a:sy n="40" d="100"/>
        </p:scale>
        <p:origin x="1008" y="304"/>
      </p:cViewPr>
      <p:guideLst>
        <p:guide orient="horz" pos="13608"/>
        <p:guide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26824E63-F1A3-6A84-447C-949876A0FC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F2FE0EA-573C-E5EF-264C-6F6E40CE9E3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732A1241-5E8D-484A-A2F9-B73F37D44D91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B1A431DF-479E-4022-D964-AC42E09520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6BFB7585-7D1A-C07A-F935-FEAEDE5E22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8BC4327-D055-A978-88B3-198EB1BB993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875D81B-61F6-C534-B69A-32F1D41ABC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9661ED6-B63B-B84F-AC69-258FE2C403A9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319588" rtl="0" eaLnBrk="0" fontAlgn="base" hangingPunct="0">
      <a:spcBef>
        <a:spcPct val="30000"/>
      </a:spcBef>
      <a:spcAft>
        <a:spcPct val="0"/>
      </a:spcAft>
      <a:defRPr sz="57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2159000" algn="l" defTabSz="4319588" rtl="0" eaLnBrk="0" fontAlgn="base" hangingPunct="0">
      <a:spcBef>
        <a:spcPct val="30000"/>
      </a:spcBef>
      <a:spcAft>
        <a:spcPct val="0"/>
      </a:spcAft>
      <a:defRPr sz="57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4319588" algn="l" defTabSz="4319588" rtl="0" eaLnBrk="0" fontAlgn="base" hangingPunct="0">
      <a:spcBef>
        <a:spcPct val="30000"/>
      </a:spcBef>
      <a:spcAft>
        <a:spcPct val="0"/>
      </a:spcAft>
      <a:defRPr sz="57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6480175" algn="l" defTabSz="4319588" rtl="0" eaLnBrk="0" fontAlgn="base" hangingPunct="0">
      <a:spcBef>
        <a:spcPct val="30000"/>
      </a:spcBef>
      <a:spcAft>
        <a:spcPct val="0"/>
      </a:spcAft>
      <a:defRPr sz="57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8640763" algn="l" defTabSz="4319588" rtl="0" eaLnBrk="0" fontAlgn="base" hangingPunct="0">
      <a:spcBef>
        <a:spcPct val="30000"/>
      </a:spcBef>
      <a:spcAft>
        <a:spcPct val="0"/>
      </a:spcAft>
      <a:defRPr sz="57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1080135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C3C59E86-C42E-C0F8-CC66-931FE68D4C2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id="{AE178B99-E054-C17E-EEBF-714C1F23F1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s-ES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B97EA9C5-FA44-AA35-8503-76BC428903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5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5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DF93668-4DCE-CC48-8DD6-94533356381B}" type="slidenum">
              <a:rPr lang="pt-BR" altLang="es-ES" sz="1200"/>
              <a:pPr>
                <a:spcBef>
                  <a:spcPct val="0"/>
                </a:spcBef>
              </a:pPr>
              <a:t>1</a:t>
            </a:fld>
            <a:endParaRPr lang="pt-BR" altLang="es-E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60271" y="13421680"/>
            <a:ext cx="24483060" cy="9261158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20541" y="24483060"/>
            <a:ext cx="20162520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45CE86-9EC9-9DEA-F2F2-8C0A7220B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1B52F-74FC-8C43-8E82-73759F554ECC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90841B-0C63-2A89-A112-201830F90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6F4DDB-52F1-DD42-3512-96322DB9B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F797A-CF17-9043-B77B-643146BCC195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  <p:extLst>
      <p:ext uri="{BB962C8B-B14F-4D97-AF65-F5344CB8AC3E}">
        <p14:creationId xmlns:p14="http://schemas.microsoft.com/office/powerpoint/2010/main" val="1723198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A148CB-D94A-0751-74AA-54CB1FE58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F47EB-61D5-0947-BA98-73E3CD478195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4AA569-AF50-3BB2-1AA9-69D5A3CA0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723A6D-C6AF-6EF6-B63D-072B29747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5F83-EF52-BE4A-B852-5104F7073D1D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  <p:extLst>
      <p:ext uri="{BB962C8B-B14F-4D97-AF65-F5344CB8AC3E}">
        <p14:creationId xmlns:p14="http://schemas.microsoft.com/office/powerpoint/2010/main" val="4216829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0882610" y="1730222"/>
            <a:ext cx="6480810" cy="3686460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440180" y="1730222"/>
            <a:ext cx="18962370" cy="3686460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54982D-19AE-0F15-3F7D-F82871302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C0CBC-0FDE-0841-9D10-69AED3D7D120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F0043B-88A4-7E13-B6CF-189353B4A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4D2407-1C5F-9FB7-7FEE-9AFC139FF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34CA8-BB58-D74F-9B4C-248E3D9C8091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  <p:extLst>
      <p:ext uri="{BB962C8B-B14F-4D97-AF65-F5344CB8AC3E}">
        <p14:creationId xmlns:p14="http://schemas.microsoft.com/office/powerpoint/2010/main" val="1354735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8AB078-9BE8-62A9-0D4E-69255A7E2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82007-246D-4840-859A-0FE491CE3858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806CF1-4AA7-F0C0-D47F-42813AE51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A4F57F-FA52-57AF-6B30-F8B644F1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90245-1DF4-0544-AEB9-6BF128317843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  <p:extLst>
      <p:ext uri="{BB962C8B-B14F-4D97-AF65-F5344CB8AC3E}">
        <p14:creationId xmlns:p14="http://schemas.microsoft.com/office/powerpoint/2010/main" val="1516736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5286" y="27763474"/>
            <a:ext cx="24483060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75286" y="18312295"/>
            <a:ext cx="24483060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29EA77-3662-B36A-3B7E-0B8B6663B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F305D-41DC-064A-868D-9FA947000F09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5FF2E0-34E0-691E-0169-805E72829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B3BA704-D69A-5C7B-68AC-F58B86E27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E38CF-10BD-3741-91DD-A5EFA5680F67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  <p:extLst>
      <p:ext uri="{BB962C8B-B14F-4D97-AF65-F5344CB8AC3E}">
        <p14:creationId xmlns:p14="http://schemas.microsoft.com/office/powerpoint/2010/main" val="398654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40180" y="10081264"/>
            <a:ext cx="12721590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641831" y="10081264"/>
            <a:ext cx="12721590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B7BC43BC-1047-F8CD-9565-EF7350BCA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6B5EB-3A2F-9B4A-B1EA-116268351A83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31FF9F44-C376-2161-8C7D-554217292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EF9F64F8-21DD-5B84-55F2-17C2B51E3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005BB-70F1-6044-9284-406993D85355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  <p:extLst>
      <p:ext uri="{BB962C8B-B14F-4D97-AF65-F5344CB8AC3E}">
        <p14:creationId xmlns:p14="http://schemas.microsoft.com/office/powerpoint/2010/main" val="251234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40180" y="9671213"/>
            <a:ext cx="12726592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40180" y="13701713"/>
            <a:ext cx="12726592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4631830" y="9671213"/>
            <a:ext cx="12731591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4631830" y="13701713"/>
            <a:ext cx="12731591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BFD381B4-936F-0D4A-B343-E3ADEC4F6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E7A47-E856-A649-ACE1-C947BBDB4E7B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6C721E0B-8F53-E7C1-A576-BA6BE4AC7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5AF6BF3D-A8D4-0EAF-4C3D-BCBC594B4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21EF9-69F4-D94B-B53B-C6E100AB8B49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  <p:extLst>
      <p:ext uri="{BB962C8B-B14F-4D97-AF65-F5344CB8AC3E}">
        <p14:creationId xmlns:p14="http://schemas.microsoft.com/office/powerpoint/2010/main" val="290744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A964F537-984C-3476-4F0E-E3C106D72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BAB5F-A45E-7547-ABBC-B1424551C1D7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D7EB0324-83C8-BBA2-1532-4AA377827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636E449D-58B0-F8E2-3687-57A89A0C3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69D6A-A463-2D48-9715-90E3A6DFE8B9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  <p:extLst>
      <p:ext uri="{BB962C8B-B14F-4D97-AF65-F5344CB8AC3E}">
        <p14:creationId xmlns:p14="http://schemas.microsoft.com/office/powerpoint/2010/main" val="329133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FC46CE60-0A4A-926D-449D-EB01F22BC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F1902-8AE8-7946-8423-85DAB28F504C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0A17F016-32C6-8053-4B7E-44F61CF32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D375F0D8-9D98-8604-62E6-B710B1184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93AA3-7F2F-7547-83F2-0C9B454D0AA6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  <p:extLst>
      <p:ext uri="{BB962C8B-B14F-4D97-AF65-F5344CB8AC3E}">
        <p14:creationId xmlns:p14="http://schemas.microsoft.com/office/powerpoint/2010/main" val="138875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0182" y="1720216"/>
            <a:ext cx="9476186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61407" y="1720218"/>
            <a:ext cx="16102012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40182" y="9041133"/>
            <a:ext cx="9476186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ED76F326-4F29-DEBE-C751-CD276BFDC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7C0FF-42CF-E641-8D40-12A5D8357F8B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D57B46F2-5B70-DA50-1B33-C57A067B7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93D7F4CD-FD8B-4955-17F8-AE6A04B23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49E9E-C9A5-544B-B905-FB0FDEAB7091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  <p:extLst>
      <p:ext uri="{BB962C8B-B14F-4D97-AF65-F5344CB8AC3E}">
        <p14:creationId xmlns:p14="http://schemas.microsoft.com/office/powerpoint/2010/main" val="225778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45708" y="30243781"/>
            <a:ext cx="1728216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645708" y="3860483"/>
            <a:ext cx="17282160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645708" y="33814230"/>
            <a:ext cx="1728216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8B05D03A-A502-27FC-B065-FAD78332D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A98E1-9D8F-8E49-ABA5-3BB8DEA6ACC6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5192E21D-4678-5935-7DAA-95804C3F4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BAE00C9B-D5E8-7E83-85E7-3DEC2FD38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4CCD5-D996-6647-99A8-E9BA5ED13D38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  <p:extLst>
      <p:ext uri="{BB962C8B-B14F-4D97-AF65-F5344CB8AC3E}">
        <p14:creationId xmlns:p14="http://schemas.microsoft.com/office/powerpoint/2010/main" val="662716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862AF5E9-6EFF-8D2B-EA90-BD01A245BE5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441450" y="1730375"/>
            <a:ext cx="25920700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s-ES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22B1B94E-6D1D-A398-77BE-39AF20BB16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441450" y="10080625"/>
            <a:ext cx="25920700" cy="285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s-ES"/>
              <a:t>Clique para editar o texto mestre</a:t>
            </a:r>
          </a:p>
          <a:p>
            <a:pPr lvl="1"/>
            <a:r>
              <a:rPr lang="pt-BR" altLang="es-ES"/>
              <a:t>Segundo nível</a:t>
            </a:r>
          </a:p>
          <a:p>
            <a:pPr lvl="2"/>
            <a:r>
              <a:rPr lang="pt-BR" altLang="es-ES"/>
              <a:t>Terceiro nível</a:t>
            </a:r>
          </a:p>
          <a:p>
            <a:pPr lvl="3"/>
            <a:r>
              <a:rPr lang="pt-BR" altLang="es-ES"/>
              <a:t>Quarto nível</a:t>
            </a:r>
          </a:p>
          <a:p>
            <a:pPr lvl="4"/>
            <a:r>
              <a:rPr lang="pt-BR" altLang="es-ES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091E30-4F0E-6FF9-E092-1ACE8DBAE4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1450" y="40044688"/>
            <a:ext cx="6718300" cy="2300287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700"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54D76946-8502-0E41-8F2F-F573BB03DC6D}" type="datetimeFigureOut">
              <a:rPr lang="pt-BR"/>
              <a:pPr>
                <a:defRPr/>
              </a:pPr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D0D910-763A-C7D2-3F58-827F651890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840913" y="40044688"/>
            <a:ext cx="9121775" cy="230028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 defTabSz="4320540" eaLnBrk="1" fontAlgn="auto" hangingPunct="1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7F47E3-3449-DCC5-E7BB-F71ADC5C41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643850" y="40044688"/>
            <a:ext cx="6718300" cy="2300287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7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B4E42F0-F70F-9B45-8E2C-DD95B418ECFD}" type="slidenum">
              <a:rPr lang="pt-BR" altLang="es-ES"/>
              <a:pPr>
                <a:defRPr/>
              </a:pPr>
              <a:t>‹nº›</a:t>
            </a:fld>
            <a:endParaRPr lang="pt-BR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19588" rtl="0" eaLnBrk="0" fontAlgn="base" hangingPunct="0">
        <a:spcBef>
          <a:spcPct val="0"/>
        </a:spcBef>
        <a:spcAft>
          <a:spcPct val="0"/>
        </a:spcAft>
        <a:defRPr sz="208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MS PGothic" panose="020B0600070205080204" pitchFamily="34" charset="-128"/>
        </a:defRPr>
      </a:lvl2pPr>
      <a:lvl3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MS PGothic" panose="020B0600070205080204" pitchFamily="34" charset="-128"/>
        </a:defRPr>
      </a:lvl3pPr>
      <a:lvl4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MS PGothic" panose="020B0600070205080204" pitchFamily="34" charset="-128"/>
        </a:defRPr>
      </a:lvl4pPr>
      <a:lvl5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MS PGothic" panose="020B0600070205080204" pitchFamily="34" charset="-128"/>
        </a:defRPr>
      </a:lvl5pPr>
      <a:lvl6pPr marL="4572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1619250" indent="-161925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3509963" indent="-1349375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5400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7559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9720263" indent="-107950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8" descr="https://mail-attachment.googleusercontent.com/attachment/?saduie=AG9B_P8YpfUUv8ZvIJQRwXWVGHUj&amp;attid=0.1&amp;disp=emb&amp;view=att&amp;th=139973fecd616569">
            <a:extLst>
              <a:ext uri="{FF2B5EF4-FFF2-40B4-BE49-F238E27FC236}">
                <a16:creationId xmlns:a16="http://schemas.microsoft.com/office/drawing/2014/main" id="{C9A8ADB6-75C1-BE6D-5470-37477129BA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488" y="-647700"/>
            <a:ext cx="2714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8500"/>
          </a:p>
        </p:txBody>
      </p:sp>
      <p:sp>
        <p:nvSpPr>
          <p:cNvPr id="3075" name="AutoShape 20" descr="https://mail-attachment.googleusercontent.com/attachment/?saduie=AG9B_P8YpfUUv8ZvIJQRwXWVGHUj&amp;attid=0.1&amp;disp=emb&amp;view=att&amp;th=139973fecd616569">
            <a:extLst>
              <a:ext uri="{FF2B5EF4-FFF2-40B4-BE49-F238E27FC236}">
                <a16:creationId xmlns:a16="http://schemas.microsoft.com/office/drawing/2014/main" id="{478E6F11-37E8-05E8-5C73-4AE6CADB7D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488" y="-647700"/>
            <a:ext cx="2714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8500"/>
          </a:p>
        </p:txBody>
      </p:sp>
      <p:sp>
        <p:nvSpPr>
          <p:cNvPr id="3076" name="AutoShape 22" descr="https://mail-attachment.googleusercontent.com/attachment/?saduie=AG9B_P8YpfUUv8ZvIJQRwXWVGHUj&amp;attid=0.1&amp;disp=emb&amp;view=att&amp;th=139973fecd616569">
            <a:extLst>
              <a:ext uri="{FF2B5EF4-FFF2-40B4-BE49-F238E27FC236}">
                <a16:creationId xmlns:a16="http://schemas.microsoft.com/office/drawing/2014/main" id="{E8B30567-4E03-D0D6-1660-B2E5D34591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488" y="-647700"/>
            <a:ext cx="2714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8500"/>
          </a:p>
        </p:txBody>
      </p:sp>
      <p:sp>
        <p:nvSpPr>
          <p:cNvPr id="3077" name="AutoShape 17" descr="https://docs.google.com/?attid=0.4&amp;pid=gmail&amp;thid=139b183656da630a&amp;url=https%3A%2F%2Fmail.google.com%2Fmail%2F%3Fui%3D2%26ik%3Dd6cec253db%26view%3Datt%26th%3D139b183656da630a%26attid%3D0.4%26disp%3Dsafe%26realattid%3Df_h6xx8vr63%26zw&amp;docid=69b2badff6310e70a86abf84462c56c1%7Cabc6874405598c94d4c16d2cee346b77&amp;a=bi&amp;pagenumber=1&amp;w=800">
            <a:extLst>
              <a:ext uri="{FF2B5EF4-FFF2-40B4-BE49-F238E27FC236}">
                <a16:creationId xmlns:a16="http://schemas.microsoft.com/office/drawing/2014/main" id="{8DC956B1-2A58-0643-3634-C1CCD92952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8450" y="-647700"/>
            <a:ext cx="2714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8500"/>
          </a:p>
        </p:txBody>
      </p:sp>
      <p:sp>
        <p:nvSpPr>
          <p:cNvPr id="3078" name="AutoShape 19" descr="https://docs.google.com/?attid=0.4&amp;pid=gmail&amp;thid=139b183656da630a&amp;url=https%3A%2F%2Fmail.google.com%2Fmail%2F%3Fui%3D2%26ik%3Dd6cec253db%26view%3Datt%26th%3D139b183656da630a%26attid%3D0.4%26disp%3Dsafe%26realattid%3Df_h6xx8vr63%26zw&amp;docid=69b2badff6310e70a86abf84462c56c1%7Cabc6874405598c94d4c16d2cee346b77&amp;a=bi&amp;pagenumber=1&amp;w=800">
            <a:extLst>
              <a:ext uri="{FF2B5EF4-FFF2-40B4-BE49-F238E27FC236}">
                <a16:creationId xmlns:a16="http://schemas.microsoft.com/office/drawing/2014/main" id="{C9194950-BD32-8B88-31C8-AA3977CF5E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8450" y="-647700"/>
            <a:ext cx="2714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8500"/>
          </a:p>
        </p:txBody>
      </p:sp>
      <p:sp>
        <p:nvSpPr>
          <p:cNvPr id="3079" name="AutoShape 21" descr="https://docs.google.com/?attid=0.4&amp;pid=gmail&amp;thid=139b183656da630a&amp;url=https%3A%2F%2Fmail.google.com%2Fmail%2F%3Fui%3D2%26ik%3Dd6cec253db%26view%3Datt%26th%3D139b183656da630a%26attid%3D0.4%26disp%3Dsafe%26realattid%3Df_h6xx8vr63%26zw&amp;docid=69b2badff6310e70a86abf84462c56c1%7Cabc6874405598c94d4c16d2cee346b77&amp;a=bi&amp;pagenumber=1&amp;w=800">
            <a:extLst>
              <a:ext uri="{FF2B5EF4-FFF2-40B4-BE49-F238E27FC236}">
                <a16:creationId xmlns:a16="http://schemas.microsoft.com/office/drawing/2014/main" id="{6406DC2A-0729-01AF-3D4A-23F8D83E03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8450" y="-647700"/>
            <a:ext cx="2714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850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65617556-E85F-E9F9-666B-30D9C41A02EA}"/>
              </a:ext>
            </a:extLst>
          </p:cNvPr>
          <p:cNvSpPr txBox="1">
            <a:spLocks/>
          </p:cNvSpPr>
          <p:nvPr/>
        </p:nvSpPr>
        <p:spPr bwMode="auto">
          <a:xfrm>
            <a:off x="863600" y="12752821"/>
            <a:ext cx="12930188" cy="8771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32054" tIns="216027" rIns="432054" bIns="216027"/>
          <a:lstStyle/>
          <a:p>
            <a:pPr eaLnBrk="1" hangingPunct="1">
              <a:buFont typeface="Arial" pitchFamily="34" charset="0"/>
              <a:buNone/>
              <a:defRPr/>
            </a:pPr>
            <a:endParaRPr lang="pt-BR" sz="4800"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>
              <a:latin typeface="+mn-lt"/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endParaRPr lang="pt-BR" sz="4800"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 b="1">
              <a:solidFill>
                <a:srgbClr val="77933C"/>
              </a:solidFill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 b="1">
              <a:solidFill>
                <a:srgbClr val="77933C"/>
              </a:solidFill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 b="1">
              <a:solidFill>
                <a:srgbClr val="77933C"/>
              </a:solidFill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 b="1">
              <a:solidFill>
                <a:srgbClr val="77933C"/>
              </a:solidFill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 b="1">
              <a:solidFill>
                <a:srgbClr val="77933C"/>
              </a:solidFill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 b="1">
              <a:solidFill>
                <a:srgbClr val="77933C"/>
              </a:solidFill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 b="1">
              <a:solidFill>
                <a:srgbClr val="77933C"/>
              </a:solidFill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 b="1">
              <a:solidFill>
                <a:srgbClr val="77933C"/>
              </a:solidFill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7000" b="1">
              <a:solidFill>
                <a:srgbClr val="77933C"/>
              </a:solidFill>
              <a:latin typeface="+mn-lt"/>
              <a:ea typeface="ＭＳ Ｐゴシック" pitchFamily="34" charset="-128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pt-BR" sz="4800">
              <a:latin typeface="+mn-lt"/>
              <a:ea typeface="ＭＳ Ｐゴシック" pitchFamily="34" charset="-128"/>
            </a:endParaRPr>
          </a:p>
        </p:txBody>
      </p:sp>
      <p:sp>
        <p:nvSpPr>
          <p:cNvPr id="3081" name="Subtítulo 2">
            <a:extLst>
              <a:ext uri="{FF2B5EF4-FFF2-40B4-BE49-F238E27FC236}">
                <a16:creationId xmlns:a16="http://schemas.microsoft.com/office/drawing/2014/main" id="{79961174-888B-810A-061B-93D4F09C131F}"/>
              </a:ext>
            </a:extLst>
          </p:cNvPr>
          <p:cNvSpPr txBox="1">
            <a:spLocks/>
          </p:cNvSpPr>
          <p:nvPr/>
        </p:nvSpPr>
        <p:spPr bwMode="auto">
          <a:xfrm>
            <a:off x="15106650" y="11600296"/>
            <a:ext cx="12928600" cy="8771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es-ES" sz="4800"/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pt-BR" altLang="es-ES" sz="480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 b="1">
              <a:solidFill>
                <a:srgbClr val="77933C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 b="1">
              <a:solidFill>
                <a:srgbClr val="77933C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 b="1">
              <a:solidFill>
                <a:srgbClr val="77933C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 b="1">
              <a:solidFill>
                <a:srgbClr val="77933C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 b="1">
              <a:solidFill>
                <a:srgbClr val="77933C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 b="1">
              <a:solidFill>
                <a:srgbClr val="77933C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 b="1">
              <a:solidFill>
                <a:srgbClr val="77933C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 b="1">
              <a:solidFill>
                <a:srgbClr val="77933C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7000" b="1">
              <a:solidFill>
                <a:srgbClr val="77933C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es-ES" sz="4800"/>
          </a:p>
        </p:txBody>
      </p:sp>
      <p:sp>
        <p:nvSpPr>
          <p:cNvPr id="3082" name="Text Box 3415">
            <a:extLst>
              <a:ext uri="{FF2B5EF4-FFF2-40B4-BE49-F238E27FC236}">
                <a16:creationId xmlns:a16="http://schemas.microsoft.com/office/drawing/2014/main" id="{5F4B82DC-24DE-3760-4959-7003C80EA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50" y="11405034"/>
            <a:ext cx="12865100" cy="865909"/>
          </a:xfrm>
          <a:prstGeom prst="rect">
            <a:avLst/>
          </a:prstGeom>
          <a:solidFill>
            <a:srgbClr val="1B86F1"/>
          </a:solidFill>
          <a:ln>
            <a:noFill/>
          </a:ln>
        </p:spPr>
        <p:txBody>
          <a:bodyPr wrap="none" lIns="102178" tIns="51088" rIns="102178" bIns="51088" anchor="ctr"/>
          <a:lstStyle>
            <a:lvl1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90979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95551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100123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104695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INTRODUÇÃO</a:t>
            </a:r>
          </a:p>
        </p:txBody>
      </p:sp>
      <p:sp>
        <p:nvSpPr>
          <p:cNvPr id="29" name="Text Box 3415">
            <a:extLst>
              <a:ext uri="{FF2B5EF4-FFF2-40B4-BE49-F238E27FC236}">
                <a16:creationId xmlns:a16="http://schemas.microsoft.com/office/drawing/2014/main" id="{B565E7B3-48C9-11F0-FE42-1561F87BB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17478809"/>
            <a:ext cx="13036550" cy="865909"/>
          </a:xfrm>
          <a:prstGeom prst="rect">
            <a:avLst/>
          </a:prstGeom>
          <a:solidFill>
            <a:srgbClr val="1B86F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lIns="102178" tIns="51088" rIns="102178" bIns="51088" anchor="ctr"/>
          <a:lstStyle>
            <a:lvl1pPr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ea typeface="ＭＳ Ｐゴシック" charset="0"/>
                <a:cs typeface="Times New Roman" charset="0"/>
              </a:defRPr>
            </a:lvl1pPr>
            <a:lvl2pPr marL="742950" indent="-28575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ea typeface="Times New Roman" charset="0"/>
                <a:cs typeface="Times New Roman" charset="0"/>
              </a:defRPr>
            </a:lvl2pPr>
            <a:lvl3pPr marL="11430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ea typeface="Times New Roman" charset="0"/>
                <a:cs typeface="Times New Roman" charset="0"/>
              </a:defRPr>
            </a:lvl3pPr>
            <a:lvl4pPr marL="16002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ea typeface="Times New Roman" charset="0"/>
                <a:cs typeface="Times New Roman" charset="0"/>
              </a:defRPr>
            </a:lvl4pPr>
            <a:lvl5pPr marL="2057400" indent="-228600" defTabSz="1020763" eaLnBrk="0" hangingPunct="0">
              <a:defRPr sz="2300">
                <a:solidFill>
                  <a:schemeClr val="tx1"/>
                </a:solidFill>
                <a:latin typeface="tahoma, verdana, arial" charset="0"/>
                <a:ea typeface="Times New Roman" charset="0"/>
                <a:cs typeface="Times New Roman" charset="0"/>
              </a:defRPr>
            </a:lvl5pPr>
            <a:lvl6pPr marL="25146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ea typeface="Times New Roman" charset="0"/>
                <a:cs typeface="Times New Roman" charset="0"/>
              </a:defRPr>
            </a:lvl6pPr>
            <a:lvl7pPr marL="29718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ea typeface="Times New Roman" charset="0"/>
                <a:cs typeface="Times New Roman" charset="0"/>
              </a:defRPr>
            </a:lvl7pPr>
            <a:lvl8pPr marL="34290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ea typeface="Times New Roman" charset="0"/>
                <a:cs typeface="Times New Roman" charset="0"/>
              </a:defRPr>
            </a:lvl8pPr>
            <a:lvl9pPr marL="38862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ea typeface="Times New Roman" charset="0"/>
                <a:cs typeface="Times New Roman" charset="0"/>
              </a:defRPr>
            </a:lvl9pPr>
          </a:lstStyle>
          <a:p>
            <a:pPr algn="ctr" eaLnBrk="1" hangingPunct="1">
              <a:defRPr/>
            </a:pPr>
            <a:r>
              <a:rPr lang="pt-BR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OBJETIVOS</a:t>
            </a:r>
          </a:p>
        </p:txBody>
      </p:sp>
      <p:sp>
        <p:nvSpPr>
          <p:cNvPr id="3084" name="Text Box 3415">
            <a:extLst>
              <a:ext uri="{FF2B5EF4-FFF2-40B4-BE49-F238E27FC236}">
                <a16:creationId xmlns:a16="http://schemas.microsoft.com/office/drawing/2014/main" id="{A2CE824B-9D55-700E-42BD-6EB518EE4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350" y="28198763"/>
            <a:ext cx="12928600" cy="952500"/>
          </a:xfrm>
          <a:prstGeom prst="rect">
            <a:avLst/>
          </a:prstGeom>
          <a:solidFill>
            <a:srgbClr val="1B86F1"/>
          </a:solidFill>
          <a:ln>
            <a:noFill/>
          </a:ln>
        </p:spPr>
        <p:txBody>
          <a:bodyPr wrap="none" lIns="102178" tIns="51088" rIns="102178" bIns="51088" anchor="ctr"/>
          <a:lstStyle>
            <a:lvl1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90979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95551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100123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104695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3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METODOLOGIA</a:t>
            </a:r>
          </a:p>
        </p:txBody>
      </p:sp>
      <p:sp>
        <p:nvSpPr>
          <p:cNvPr id="3085" name="Text Box 3415">
            <a:extLst>
              <a:ext uri="{FF2B5EF4-FFF2-40B4-BE49-F238E27FC236}">
                <a16:creationId xmlns:a16="http://schemas.microsoft.com/office/drawing/2014/main" id="{8A40CBDD-EFE6-F87B-FB66-C960FAB76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2663" y="11404384"/>
            <a:ext cx="13019087" cy="852920"/>
          </a:xfrm>
          <a:prstGeom prst="rect">
            <a:avLst/>
          </a:prstGeom>
          <a:solidFill>
            <a:srgbClr val="1B86F1"/>
          </a:solidFill>
          <a:ln>
            <a:noFill/>
          </a:ln>
        </p:spPr>
        <p:txBody>
          <a:bodyPr wrap="none" lIns="102178" tIns="51088" rIns="102178" bIns="51088" anchor="ctr"/>
          <a:lstStyle>
            <a:lvl1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90979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95551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100123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104695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3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RESULTADOS E DISCUSSÕES</a:t>
            </a:r>
          </a:p>
        </p:txBody>
      </p:sp>
      <p:sp>
        <p:nvSpPr>
          <p:cNvPr id="3086" name="Text Box 3415">
            <a:extLst>
              <a:ext uri="{FF2B5EF4-FFF2-40B4-BE49-F238E27FC236}">
                <a16:creationId xmlns:a16="http://schemas.microsoft.com/office/drawing/2014/main" id="{8A09619B-DB87-FF0D-B49D-DD4C1F692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4738" y="24265371"/>
            <a:ext cx="12927012" cy="865909"/>
          </a:xfrm>
          <a:prstGeom prst="rect">
            <a:avLst/>
          </a:prstGeom>
          <a:solidFill>
            <a:srgbClr val="1B86F1"/>
          </a:solidFill>
          <a:ln>
            <a:noFill/>
          </a:ln>
        </p:spPr>
        <p:txBody>
          <a:bodyPr wrap="none" lIns="102178" tIns="51088" rIns="102178" bIns="51088" anchor="ctr"/>
          <a:lstStyle>
            <a:lvl1pPr defTabSz="1020763"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1020763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1020763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1020763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1020763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CONSIDERAÇÕES FINAIS</a:t>
            </a:r>
          </a:p>
        </p:txBody>
      </p:sp>
      <p:sp>
        <p:nvSpPr>
          <p:cNvPr id="3087" name="Text Box 3415">
            <a:extLst>
              <a:ext uri="{FF2B5EF4-FFF2-40B4-BE49-F238E27FC236}">
                <a16:creationId xmlns:a16="http://schemas.microsoft.com/office/drawing/2014/main" id="{D013E441-230B-2796-AC45-F530FBB7F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9050" y="33008888"/>
            <a:ext cx="12712700" cy="952500"/>
          </a:xfrm>
          <a:prstGeom prst="rect">
            <a:avLst/>
          </a:prstGeom>
          <a:solidFill>
            <a:srgbClr val="1B86F1"/>
          </a:solidFill>
          <a:ln>
            <a:noFill/>
          </a:ln>
        </p:spPr>
        <p:txBody>
          <a:bodyPr wrap="none" lIns="102178" tIns="51088" rIns="102178" bIns="51088" anchor="ctr"/>
          <a:lstStyle>
            <a:lvl1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90979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95551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100123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104695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3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REFERÊNCIAS </a:t>
            </a:r>
          </a:p>
        </p:txBody>
      </p:sp>
      <p:sp>
        <p:nvSpPr>
          <p:cNvPr id="3088" name="TextBox 2">
            <a:extLst>
              <a:ext uri="{FF2B5EF4-FFF2-40B4-BE49-F238E27FC236}">
                <a16:creationId xmlns:a16="http://schemas.microsoft.com/office/drawing/2014/main" id="{3CC9091C-E094-BDEC-36D8-965B570A7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3" y="5761038"/>
            <a:ext cx="27574875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ES" sz="5400" b="1" dirty="0">
                <a:latin typeface="Verdana" panose="020B0604030504040204" pitchFamily="34" charset="0"/>
              </a:rPr>
              <a:t>INSERIR O TÍTULO DO TRABALHO </a:t>
            </a:r>
            <a:r>
              <a:rPr lang="en-US" altLang="es-ES" sz="5400" dirty="0">
                <a:latin typeface="Verdana" panose="020B0604030504040204" pitchFamily="34" charset="0"/>
              </a:rPr>
              <a:t>(Fonte Verdana, 54, Caixa </a:t>
            </a:r>
            <a:r>
              <a:rPr lang="en-US" altLang="es-ES" sz="5400" dirty="0" err="1">
                <a:latin typeface="Verdana" panose="020B0604030504040204" pitchFamily="34" charset="0"/>
              </a:rPr>
              <a:t>alta</a:t>
            </a:r>
            <a:r>
              <a:rPr lang="en-US" altLang="es-ES" sz="5400" dirty="0">
                <a:latin typeface="Verdana" panose="020B0604030504040204" pitchFamily="34" charset="0"/>
              </a:rPr>
              <a:t>, </a:t>
            </a:r>
            <a:r>
              <a:rPr lang="en-US" altLang="es-ES" sz="5400" dirty="0" err="1">
                <a:latin typeface="Verdana" panose="020B0604030504040204" pitchFamily="34" charset="0"/>
              </a:rPr>
              <a:t>centralizado</a:t>
            </a:r>
            <a:r>
              <a:rPr lang="en-US" altLang="es-ES" sz="5400" dirty="0">
                <a:latin typeface="Verdana" panose="020B0604030504040204" pitchFamily="34" charset="0"/>
              </a:rPr>
              <a:t>, </a:t>
            </a:r>
            <a:r>
              <a:rPr lang="en-US" altLang="es-ES" sz="5400" dirty="0" err="1">
                <a:latin typeface="Verdana" panose="020B0604030504040204" pitchFamily="34" charset="0"/>
              </a:rPr>
              <a:t>negrito</a:t>
            </a:r>
            <a:r>
              <a:rPr lang="en-US" altLang="es-ES" sz="5400" dirty="0">
                <a:latin typeface="Verdana" panose="020B0604030504040204" pitchFamily="34" charset="0"/>
              </a:rPr>
              <a:t>)</a:t>
            </a:r>
            <a:endParaRPr lang="en-US" altLang="es-ES" sz="5400" b="1" dirty="0">
              <a:latin typeface="Verdan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ES" sz="4000" dirty="0">
                <a:latin typeface="Verdana" panose="020B0604030504040204" pitchFamily="34" charset="0"/>
              </a:rPr>
              <a:t>Fulano da Silva</a:t>
            </a:r>
            <a:r>
              <a:rPr lang="en-US" altLang="es-ES" sz="4000" baseline="30000" dirty="0">
                <a:latin typeface="Verdana" panose="020B0604030504040204" pitchFamily="34" charset="0"/>
              </a:rPr>
              <a:t>1</a:t>
            </a:r>
            <a:r>
              <a:rPr lang="en-US" altLang="es-ES" sz="4000" dirty="0">
                <a:latin typeface="Verdana" panose="020B0604030504040204" pitchFamily="34" charset="0"/>
              </a:rPr>
              <a:t>; Fulano de Sousa</a:t>
            </a:r>
            <a:r>
              <a:rPr lang="en-US" altLang="es-ES" sz="4000" baseline="30000" dirty="0">
                <a:latin typeface="Verdana" panose="020B0604030504040204" pitchFamily="34" charset="0"/>
              </a:rPr>
              <a:t>1</a:t>
            </a:r>
            <a:r>
              <a:rPr lang="en-US" altLang="es-ES" sz="4000" dirty="0">
                <a:latin typeface="Verdana" panose="020B0604030504040204" pitchFamily="34" charset="0"/>
              </a:rPr>
              <a:t>; </a:t>
            </a:r>
            <a:r>
              <a:rPr lang="en-US" altLang="es-ES" sz="4000" dirty="0" err="1">
                <a:latin typeface="Verdana" panose="020B0604030504040204" pitchFamily="34" charset="0"/>
              </a:rPr>
              <a:t>Sicrano</a:t>
            </a:r>
            <a:r>
              <a:rPr lang="en-US" altLang="es-ES" sz="4000" dirty="0">
                <a:latin typeface="Verdana" panose="020B0604030504040204" pitchFamily="34" charset="0"/>
              </a:rPr>
              <a:t> de Tal</a:t>
            </a:r>
            <a:r>
              <a:rPr lang="en-US" altLang="es-ES" sz="4000" baseline="30000" dirty="0">
                <a:latin typeface="Verdana" panose="020B0604030504040204" pitchFamily="34" charset="0"/>
              </a:rPr>
              <a:t>2 </a:t>
            </a:r>
            <a:r>
              <a:rPr lang="en-US" altLang="es-ES" sz="4000" dirty="0">
                <a:latin typeface="Verdana" panose="020B0604030504040204" pitchFamily="34" charset="0"/>
              </a:rPr>
              <a:t>(Fonte Verdana, 40, Caixa </a:t>
            </a:r>
            <a:r>
              <a:rPr lang="en-US" altLang="es-ES" sz="4000" dirty="0" err="1">
                <a:latin typeface="Verdana" panose="020B0604030504040204" pitchFamily="34" charset="0"/>
              </a:rPr>
              <a:t>alta</a:t>
            </a:r>
            <a:r>
              <a:rPr lang="en-US" altLang="es-ES" sz="4000" dirty="0">
                <a:latin typeface="Verdana" panose="020B0604030504040204" pitchFamily="34" charset="0"/>
              </a:rPr>
              <a:t> e </a:t>
            </a:r>
            <a:r>
              <a:rPr lang="en-US" altLang="es-ES" sz="4000" dirty="0" err="1">
                <a:latin typeface="Verdana" panose="020B0604030504040204" pitchFamily="34" charset="0"/>
              </a:rPr>
              <a:t>baixa</a:t>
            </a:r>
            <a:r>
              <a:rPr lang="en-US" altLang="es-ES" sz="4000" dirty="0">
                <a:latin typeface="Verdana" panose="020B0604030504040204" pitchFamily="34" charset="0"/>
              </a:rPr>
              <a:t>, </a:t>
            </a:r>
            <a:r>
              <a:rPr lang="en-US" altLang="es-ES" sz="4000" dirty="0" err="1">
                <a:latin typeface="Verdana" panose="020B0604030504040204" pitchFamily="34" charset="0"/>
              </a:rPr>
              <a:t>centralizado</a:t>
            </a:r>
            <a:r>
              <a:rPr lang="en-US" altLang="es-ES" sz="4000" dirty="0">
                <a:latin typeface="Verdana" panose="020B0604030504040204" pitchFamily="34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600" baseline="30000" dirty="0">
                <a:latin typeface="Verdana" panose="020B0604030504040204" pitchFamily="34" charset="0"/>
              </a:rPr>
              <a:t>1</a:t>
            </a:r>
            <a:r>
              <a:rPr lang="pt-BR" altLang="pt-BR" sz="3600" dirty="0">
                <a:latin typeface="Verdana" panose="020B0604030504040204" pitchFamily="34" charset="0"/>
              </a:rPr>
              <a:t>Acadêmico do curso de Farmácia, Centro Universitário Santo Agostinho, Teresina, Piauí, Brasil. </a:t>
            </a:r>
            <a:r>
              <a:rPr lang="pt-BR" altLang="pt-BR" sz="3600" baseline="30000" dirty="0">
                <a:latin typeface="Verdana" panose="020B0604030504040204" pitchFamily="34" charset="0"/>
              </a:rPr>
              <a:t>2</a:t>
            </a:r>
            <a:r>
              <a:rPr lang="pt-BR" altLang="pt-BR" sz="3600" dirty="0">
                <a:latin typeface="Verdana" panose="020B0604030504040204" pitchFamily="34" charset="0"/>
              </a:rPr>
              <a:t>Docente do curso de Farmácia, Centro Universitário Santo Agostinho, Teresina, Piauí, Brasil. </a:t>
            </a:r>
            <a:r>
              <a:rPr lang="en-US" altLang="es-ES" sz="3600" dirty="0">
                <a:latin typeface="Verdana" panose="020B0604030504040204" pitchFamily="34" charset="0"/>
              </a:rPr>
              <a:t>(Fonte Verdana, 36, Caixa </a:t>
            </a:r>
            <a:r>
              <a:rPr lang="en-US" altLang="es-ES" sz="3600" dirty="0" err="1">
                <a:latin typeface="Verdana" panose="020B0604030504040204" pitchFamily="34" charset="0"/>
              </a:rPr>
              <a:t>alta</a:t>
            </a:r>
            <a:r>
              <a:rPr lang="en-US" altLang="es-ES" sz="3600" dirty="0">
                <a:latin typeface="Verdana" panose="020B0604030504040204" pitchFamily="34" charset="0"/>
              </a:rPr>
              <a:t> e </a:t>
            </a:r>
            <a:r>
              <a:rPr lang="en-US" altLang="es-ES" sz="3600" dirty="0" err="1">
                <a:latin typeface="Verdana" panose="020B0604030504040204" pitchFamily="34" charset="0"/>
              </a:rPr>
              <a:t>baixa</a:t>
            </a:r>
            <a:r>
              <a:rPr lang="en-US" altLang="es-ES" sz="3600" dirty="0">
                <a:latin typeface="Verdana" panose="020B0604030504040204" pitchFamily="34" charset="0"/>
              </a:rPr>
              <a:t>, </a:t>
            </a:r>
            <a:r>
              <a:rPr lang="en-US" altLang="es-ES" sz="3600" dirty="0" err="1">
                <a:latin typeface="Verdana" panose="020B0604030504040204" pitchFamily="34" charset="0"/>
              </a:rPr>
              <a:t>centralizado</a:t>
            </a:r>
            <a:r>
              <a:rPr lang="en-US" altLang="es-ES" sz="3600" dirty="0">
                <a:latin typeface="Verdana" panose="020B0604030504040204" pitchFamily="34" charset="0"/>
              </a:rPr>
              <a:t>)</a:t>
            </a:r>
          </a:p>
        </p:txBody>
      </p:sp>
      <p:sp>
        <p:nvSpPr>
          <p:cNvPr id="3091" name="Text Box 3415">
            <a:extLst>
              <a:ext uri="{FF2B5EF4-FFF2-40B4-BE49-F238E27FC236}">
                <a16:creationId xmlns:a16="http://schemas.microsoft.com/office/drawing/2014/main" id="{B7E197E1-E33E-5CC7-0988-5D0DEF5A3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25" y="41388504"/>
            <a:ext cx="28505150" cy="952500"/>
          </a:xfrm>
          <a:prstGeom prst="rect">
            <a:avLst/>
          </a:prstGeom>
          <a:solidFill>
            <a:srgbClr val="1B86F1"/>
          </a:solidFill>
          <a:ln>
            <a:noFill/>
          </a:ln>
        </p:spPr>
        <p:txBody>
          <a:bodyPr wrap="none" lIns="102178" tIns="51088" rIns="102178" bIns="51088" anchor="ctr"/>
          <a:lstStyle>
            <a:lvl1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defTabSz="1020763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90979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95551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100123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10469563" indent="-6811963" defTabSz="1020763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pt-BR" altLang="pt-BR" sz="4000" b="1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92" name="TextBox 2">
            <a:extLst>
              <a:ext uri="{FF2B5EF4-FFF2-40B4-BE49-F238E27FC236}">
                <a16:creationId xmlns:a16="http://schemas.microsoft.com/office/drawing/2014/main" id="{DB0FC3D6-8EE7-5517-CC80-840DB92D3F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50" y="12600573"/>
            <a:ext cx="12268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s-ES" sz="3000" dirty="0">
                <a:latin typeface="Verdana" panose="020B0604030504040204" pitchFamily="34" charset="0"/>
              </a:rPr>
              <a:t>(Fonte Verdana, 30, Caixa </a:t>
            </a:r>
            <a:r>
              <a:rPr lang="en-US" altLang="es-ES" sz="3000" dirty="0" err="1">
                <a:latin typeface="Verdana" panose="020B0604030504040204" pitchFamily="34" charset="0"/>
              </a:rPr>
              <a:t>alta</a:t>
            </a:r>
            <a:r>
              <a:rPr lang="en-US" altLang="es-ES" sz="3000" dirty="0">
                <a:latin typeface="Verdana" panose="020B0604030504040204" pitchFamily="34" charset="0"/>
              </a:rPr>
              <a:t> e </a:t>
            </a:r>
            <a:r>
              <a:rPr lang="en-US" altLang="es-ES" sz="3000" dirty="0" err="1">
                <a:latin typeface="Verdana" panose="020B0604030504040204" pitchFamily="34" charset="0"/>
              </a:rPr>
              <a:t>baixa</a:t>
            </a:r>
            <a:r>
              <a:rPr lang="en-US" altLang="es-ES" sz="3000" dirty="0">
                <a:latin typeface="Verdana" panose="020B0604030504040204" pitchFamily="34" charset="0"/>
              </a:rPr>
              <a:t>, </a:t>
            </a:r>
            <a:r>
              <a:rPr lang="en-US" altLang="es-ES" sz="3000" dirty="0" err="1">
                <a:latin typeface="Verdana" panose="020B0604030504040204" pitchFamily="34" charset="0"/>
              </a:rPr>
              <a:t>justificado</a:t>
            </a:r>
            <a:r>
              <a:rPr lang="en-US" altLang="es-ES" sz="3000" dirty="0">
                <a:latin typeface="Verdana" panose="020B0604030504040204" pitchFamily="34" charset="0"/>
              </a:rPr>
              <a:t>)</a:t>
            </a:r>
            <a:endParaRPr lang="en-US" altLang="es-ES" sz="3000" b="1" dirty="0">
              <a:latin typeface="Verdana" panose="020B060403050404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s-ES" sz="3000" b="1" dirty="0" err="1">
                <a:latin typeface="Verdana" panose="020B0604030504040204" pitchFamily="34" charset="0"/>
              </a:rPr>
              <a:t>Citações</a:t>
            </a:r>
            <a:r>
              <a:rPr lang="en-US" altLang="es-ES" sz="3000" b="1" dirty="0">
                <a:latin typeface="Verdana" panose="020B0604030504040204" pitchFamily="34" charset="0"/>
              </a:rPr>
              <a:t> </a:t>
            </a:r>
            <a:r>
              <a:rPr lang="en-US" altLang="es-ES" sz="3000" b="1" dirty="0" err="1">
                <a:latin typeface="Verdana" panose="020B0604030504040204" pitchFamily="34" charset="0"/>
              </a:rPr>
              <a:t>devem</a:t>
            </a:r>
            <a:r>
              <a:rPr lang="en-US" altLang="es-ES" sz="3000" b="1" dirty="0">
                <a:latin typeface="Verdana" panose="020B0604030504040204" pitchFamily="34" charset="0"/>
              </a:rPr>
              <a:t> ser </a:t>
            </a:r>
            <a:r>
              <a:rPr lang="en-US" altLang="es-ES" sz="3000" b="1" dirty="0" err="1">
                <a:latin typeface="Verdana" panose="020B0604030504040204" pitchFamily="34" charset="0"/>
              </a:rPr>
              <a:t>referenciadas</a:t>
            </a:r>
            <a:r>
              <a:rPr lang="en-US" altLang="es-ES" sz="3000" b="1" dirty="0">
                <a:latin typeface="Verdana" panose="020B0604030504040204" pitchFamily="34" charset="0"/>
              </a:rPr>
              <a:t>.</a:t>
            </a:r>
          </a:p>
        </p:txBody>
      </p:sp>
      <p:sp>
        <p:nvSpPr>
          <p:cNvPr id="3093" name="TextBox 2">
            <a:extLst>
              <a:ext uri="{FF2B5EF4-FFF2-40B4-BE49-F238E27FC236}">
                <a16:creationId xmlns:a16="http://schemas.microsoft.com/office/drawing/2014/main" id="{A1D7F794-E937-E9EE-275C-19E5FD0A7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2663" y="12712849"/>
            <a:ext cx="1301908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s-ES" sz="3000" dirty="0">
                <a:latin typeface="Verdana" panose="020B0604030504040204" pitchFamily="34" charset="0"/>
              </a:rPr>
              <a:t>(Fonte Verdana, 30, Caixa </a:t>
            </a:r>
            <a:r>
              <a:rPr lang="en-US" altLang="es-ES" sz="3000" dirty="0" err="1">
                <a:latin typeface="Verdana" panose="020B0604030504040204" pitchFamily="34" charset="0"/>
              </a:rPr>
              <a:t>alta</a:t>
            </a:r>
            <a:r>
              <a:rPr lang="en-US" altLang="es-ES" sz="3000" dirty="0">
                <a:latin typeface="Verdana" panose="020B0604030504040204" pitchFamily="34" charset="0"/>
              </a:rPr>
              <a:t> e </a:t>
            </a:r>
            <a:r>
              <a:rPr lang="en-US" altLang="es-ES" sz="3000" dirty="0" err="1">
                <a:latin typeface="Verdana" panose="020B0604030504040204" pitchFamily="34" charset="0"/>
              </a:rPr>
              <a:t>baixa</a:t>
            </a:r>
            <a:r>
              <a:rPr lang="en-US" altLang="es-ES" sz="3000" dirty="0">
                <a:latin typeface="Verdana" panose="020B0604030504040204" pitchFamily="34" charset="0"/>
              </a:rPr>
              <a:t>, </a:t>
            </a:r>
            <a:r>
              <a:rPr lang="en-US" altLang="es-ES" sz="3000" dirty="0" err="1">
                <a:latin typeface="Verdana" panose="020B0604030504040204" pitchFamily="34" charset="0"/>
              </a:rPr>
              <a:t>justificado</a:t>
            </a:r>
            <a:r>
              <a:rPr lang="en-US" altLang="es-ES" sz="3000" dirty="0">
                <a:latin typeface="Verdana" panose="020B0604030504040204" pitchFamily="34" charset="0"/>
              </a:rPr>
              <a:t>)</a:t>
            </a:r>
            <a:endParaRPr lang="en-US" altLang="es-ES" sz="3000" b="1" dirty="0">
              <a:latin typeface="Verdana" panose="020B060403050404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s-ES" sz="3000" b="1" dirty="0">
                <a:latin typeface="Verdana" panose="020B0604030504040204" pitchFamily="34" charset="0"/>
              </a:rPr>
              <a:t>Usar </a:t>
            </a:r>
            <a:r>
              <a:rPr lang="en-US" altLang="es-ES" sz="3000" b="1" dirty="0" err="1">
                <a:latin typeface="Verdana" panose="020B0604030504040204" pitchFamily="34" charset="0"/>
              </a:rPr>
              <a:t>figuras</a:t>
            </a:r>
            <a:r>
              <a:rPr lang="en-US" altLang="es-ES" sz="3000" b="1" dirty="0">
                <a:latin typeface="Verdana" panose="020B0604030504040204" pitchFamily="34" charset="0"/>
              </a:rPr>
              <a:t>, </a:t>
            </a:r>
            <a:r>
              <a:rPr lang="en-US" altLang="es-ES" sz="3000" b="1" dirty="0" err="1">
                <a:latin typeface="Verdana" panose="020B0604030504040204" pitchFamily="34" charset="0"/>
              </a:rPr>
              <a:t>quadros</a:t>
            </a:r>
            <a:r>
              <a:rPr lang="en-US" altLang="es-ES" sz="3000" b="1" dirty="0">
                <a:latin typeface="Verdana" panose="020B0604030504040204" pitchFamily="34" charset="0"/>
              </a:rPr>
              <a:t> e </a:t>
            </a:r>
            <a:r>
              <a:rPr lang="en-US" altLang="es-ES" sz="3000" b="1" dirty="0" err="1">
                <a:latin typeface="Verdana" panose="020B0604030504040204" pitchFamily="34" charset="0"/>
              </a:rPr>
              <a:t>tabelas</a:t>
            </a:r>
            <a:r>
              <a:rPr lang="en-US" altLang="es-ES" sz="3000" b="1" dirty="0">
                <a:latin typeface="Verdana" panose="020B0604030504040204" pitchFamily="34" charset="0"/>
              </a:rPr>
              <a:t> </a:t>
            </a:r>
            <a:r>
              <a:rPr lang="en-US" altLang="es-ES" sz="3000" b="1" dirty="0" err="1">
                <a:latin typeface="Verdana" panose="020B0604030504040204" pitchFamily="34" charset="0"/>
              </a:rPr>
              <a:t>acompanhados</a:t>
            </a:r>
            <a:r>
              <a:rPr lang="en-US" altLang="es-ES" sz="3000" b="1" dirty="0">
                <a:latin typeface="Verdana" panose="020B0604030504040204" pitchFamily="34" charset="0"/>
              </a:rPr>
              <a:t> dos </a:t>
            </a:r>
            <a:r>
              <a:rPr lang="en-US" altLang="es-ES" sz="3000" b="1" dirty="0" err="1">
                <a:latin typeface="Verdana" panose="020B0604030504040204" pitchFamily="34" charset="0"/>
              </a:rPr>
              <a:t>respectivos</a:t>
            </a:r>
            <a:r>
              <a:rPr lang="en-US" altLang="es-ES" sz="3000" b="1" dirty="0">
                <a:latin typeface="Verdana" panose="020B0604030504040204" pitchFamily="34" charset="0"/>
              </a:rPr>
              <a:t> </a:t>
            </a:r>
            <a:r>
              <a:rPr lang="en-US" altLang="es-ES" sz="3000" b="1" dirty="0" err="1">
                <a:latin typeface="Verdana" panose="020B0604030504040204" pitchFamily="34" charset="0"/>
              </a:rPr>
              <a:t>títulos</a:t>
            </a:r>
            <a:r>
              <a:rPr lang="en-US" altLang="es-ES" sz="3000" b="1" dirty="0">
                <a:latin typeface="Verdana" panose="020B0604030504040204" pitchFamily="34" charset="0"/>
              </a:rPr>
              <a:t>, </a:t>
            </a:r>
            <a:r>
              <a:rPr lang="en-US" altLang="es-ES" sz="3000" b="1" dirty="0" err="1">
                <a:latin typeface="Verdana" panose="020B0604030504040204" pitchFamily="34" charset="0"/>
              </a:rPr>
              <a:t>em</a:t>
            </a:r>
            <a:r>
              <a:rPr lang="en-US" altLang="es-ES" sz="3000" b="1" dirty="0">
                <a:latin typeface="Verdana" panose="020B0604030504040204" pitchFamily="34" charset="0"/>
              </a:rPr>
              <a:t> </a:t>
            </a:r>
            <a:r>
              <a:rPr lang="en-US" altLang="es-ES" sz="3000" b="1" dirty="0" err="1">
                <a:latin typeface="Verdana" panose="020B0604030504040204" pitchFamily="34" charset="0"/>
              </a:rPr>
              <a:t>tamanho</a:t>
            </a:r>
            <a:r>
              <a:rPr lang="en-US" altLang="es-ES" sz="3000" b="1" dirty="0">
                <a:latin typeface="Verdana" panose="020B0604030504040204" pitchFamily="34" charset="0"/>
              </a:rPr>
              <a:t> e </a:t>
            </a:r>
            <a:r>
              <a:rPr lang="en-US" altLang="es-ES" sz="3000" b="1" dirty="0" err="1">
                <a:latin typeface="Verdana" panose="020B0604030504040204" pitchFamily="34" charset="0"/>
              </a:rPr>
              <a:t>resolução</a:t>
            </a:r>
            <a:r>
              <a:rPr lang="en-US" altLang="es-ES" sz="3000" b="1" dirty="0">
                <a:latin typeface="Verdana" panose="020B0604030504040204" pitchFamily="34" charset="0"/>
              </a:rPr>
              <a:t> </a:t>
            </a:r>
            <a:r>
              <a:rPr lang="en-US" altLang="es-ES" sz="3000" b="1" dirty="0" err="1">
                <a:latin typeface="Verdana" panose="020B0604030504040204" pitchFamily="34" charset="0"/>
              </a:rPr>
              <a:t>legíveis</a:t>
            </a:r>
            <a:r>
              <a:rPr lang="en-US" altLang="es-ES" sz="3000" b="1" dirty="0">
                <a:latin typeface="Verdana" panose="020B0604030504040204" pitchFamily="34" charset="0"/>
              </a:rPr>
              <a:t>.</a:t>
            </a:r>
          </a:p>
        </p:txBody>
      </p:sp>
      <p:sp>
        <p:nvSpPr>
          <p:cNvPr id="3094" name="TextBox 2">
            <a:extLst>
              <a:ext uri="{FF2B5EF4-FFF2-40B4-BE49-F238E27FC236}">
                <a16:creationId xmlns:a16="http://schemas.microsoft.com/office/drawing/2014/main" id="{EE28831B-D724-9304-33E7-2E528C5AA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50" y="18896995"/>
            <a:ext cx="12268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s-ES" sz="3000" dirty="0">
                <a:latin typeface="Verdana" panose="020B0604030504040204" pitchFamily="34" charset="0"/>
              </a:rPr>
              <a:t>(Fonte Verdana, 30, Caixa </a:t>
            </a:r>
            <a:r>
              <a:rPr lang="en-US" altLang="es-ES" sz="3000" dirty="0" err="1">
                <a:latin typeface="Verdana" panose="020B0604030504040204" pitchFamily="34" charset="0"/>
              </a:rPr>
              <a:t>alta</a:t>
            </a:r>
            <a:r>
              <a:rPr lang="en-US" altLang="es-ES" sz="3000" dirty="0">
                <a:latin typeface="Verdana" panose="020B0604030504040204" pitchFamily="34" charset="0"/>
              </a:rPr>
              <a:t> e </a:t>
            </a:r>
            <a:r>
              <a:rPr lang="en-US" altLang="es-ES" sz="3000" dirty="0" err="1">
                <a:latin typeface="Verdana" panose="020B0604030504040204" pitchFamily="34" charset="0"/>
              </a:rPr>
              <a:t>baixa</a:t>
            </a:r>
            <a:r>
              <a:rPr lang="en-US" altLang="es-ES" sz="3000" dirty="0">
                <a:latin typeface="Verdana" panose="020B0604030504040204" pitchFamily="34" charset="0"/>
              </a:rPr>
              <a:t>, </a:t>
            </a:r>
            <a:r>
              <a:rPr lang="en-US" altLang="es-ES" sz="3000" dirty="0" err="1">
                <a:latin typeface="Verdana" panose="020B0604030504040204" pitchFamily="34" charset="0"/>
              </a:rPr>
              <a:t>justificado</a:t>
            </a:r>
            <a:r>
              <a:rPr lang="en-US" altLang="es-ES" sz="3000" dirty="0">
                <a:latin typeface="Verdana" panose="020B0604030504040204" pitchFamily="34" charset="0"/>
              </a:rPr>
              <a:t>)</a:t>
            </a:r>
            <a:endParaRPr lang="en-US" altLang="es-ES" sz="3000" b="1" dirty="0">
              <a:latin typeface="Verdana" panose="020B0604030504040204" pitchFamily="34" charset="0"/>
            </a:endParaRPr>
          </a:p>
        </p:txBody>
      </p:sp>
      <p:sp>
        <p:nvSpPr>
          <p:cNvPr id="3095" name="TextBox 2">
            <a:extLst>
              <a:ext uri="{FF2B5EF4-FFF2-40B4-BE49-F238E27FC236}">
                <a16:creationId xmlns:a16="http://schemas.microsoft.com/office/drawing/2014/main" id="{7A9264D2-773E-130E-4423-745F3E188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2663" y="25641300"/>
            <a:ext cx="1292701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s-ES" sz="3000" dirty="0">
                <a:latin typeface="Verdana" panose="020B0604030504040204" pitchFamily="34" charset="0"/>
              </a:rPr>
              <a:t>(Fonte Verdana, 30, Caixa </a:t>
            </a:r>
            <a:r>
              <a:rPr lang="en-US" altLang="es-ES" sz="3000" dirty="0" err="1">
                <a:latin typeface="Verdana" panose="020B0604030504040204" pitchFamily="34" charset="0"/>
              </a:rPr>
              <a:t>alta</a:t>
            </a:r>
            <a:r>
              <a:rPr lang="en-US" altLang="es-ES" sz="3000" dirty="0">
                <a:latin typeface="Verdana" panose="020B0604030504040204" pitchFamily="34" charset="0"/>
              </a:rPr>
              <a:t> e </a:t>
            </a:r>
            <a:r>
              <a:rPr lang="en-US" altLang="es-ES" sz="3000" dirty="0" err="1">
                <a:latin typeface="Verdana" panose="020B0604030504040204" pitchFamily="34" charset="0"/>
              </a:rPr>
              <a:t>baixa</a:t>
            </a:r>
            <a:r>
              <a:rPr lang="en-US" altLang="es-ES" sz="3000" dirty="0">
                <a:latin typeface="Verdana" panose="020B0604030504040204" pitchFamily="34" charset="0"/>
              </a:rPr>
              <a:t>, </a:t>
            </a:r>
            <a:r>
              <a:rPr lang="en-US" altLang="es-ES" sz="3000" dirty="0" err="1">
                <a:latin typeface="Verdana" panose="020B0604030504040204" pitchFamily="34" charset="0"/>
              </a:rPr>
              <a:t>justificado</a:t>
            </a:r>
            <a:r>
              <a:rPr lang="en-US" altLang="es-ES" sz="3000" dirty="0">
                <a:latin typeface="Verdana" panose="020B0604030504040204" pitchFamily="34" charset="0"/>
              </a:rPr>
              <a:t>)</a:t>
            </a:r>
            <a:endParaRPr lang="en-US" altLang="es-ES" sz="3000" b="1" dirty="0">
              <a:latin typeface="Verdana" panose="020B0604030504040204" pitchFamily="34" charset="0"/>
            </a:endParaRPr>
          </a:p>
        </p:txBody>
      </p:sp>
      <p:sp>
        <p:nvSpPr>
          <p:cNvPr id="3096" name="TextBox 2">
            <a:extLst>
              <a:ext uri="{FF2B5EF4-FFF2-40B4-BE49-F238E27FC236}">
                <a16:creationId xmlns:a16="http://schemas.microsoft.com/office/drawing/2014/main" id="{BC1E05F0-92E4-7389-CCD0-FDC351393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29791025"/>
            <a:ext cx="129286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s-ES" sz="3000" dirty="0">
                <a:latin typeface="Verdana" panose="020B0604030504040204" pitchFamily="34" charset="0"/>
              </a:rPr>
              <a:t>(Fonte Verdana, 30, Caixa </a:t>
            </a:r>
            <a:r>
              <a:rPr lang="en-US" altLang="es-ES" sz="3000" dirty="0" err="1">
                <a:latin typeface="Verdana" panose="020B0604030504040204" pitchFamily="34" charset="0"/>
              </a:rPr>
              <a:t>alta</a:t>
            </a:r>
            <a:r>
              <a:rPr lang="en-US" altLang="es-ES" sz="3000" dirty="0">
                <a:latin typeface="Verdana" panose="020B0604030504040204" pitchFamily="34" charset="0"/>
              </a:rPr>
              <a:t> e </a:t>
            </a:r>
            <a:r>
              <a:rPr lang="en-US" altLang="es-ES" sz="3000" dirty="0" err="1">
                <a:latin typeface="Verdana" panose="020B0604030504040204" pitchFamily="34" charset="0"/>
              </a:rPr>
              <a:t>baixa</a:t>
            </a:r>
            <a:r>
              <a:rPr lang="en-US" altLang="es-ES" sz="3000" dirty="0">
                <a:latin typeface="Verdana" panose="020B0604030504040204" pitchFamily="34" charset="0"/>
              </a:rPr>
              <a:t>, </a:t>
            </a:r>
            <a:r>
              <a:rPr lang="en-US" altLang="es-ES" sz="3000" dirty="0" err="1">
                <a:latin typeface="Verdana" panose="020B0604030504040204" pitchFamily="34" charset="0"/>
              </a:rPr>
              <a:t>justificado</a:t>
            </a:r>
            <a:r>
              <a:rPr lang="en-US" altLang="es-ES" sz="3000" dirty="0">
                <a:latin typeface="Verdana" panose="020B0604030504040204" pitchFamily="34" charset="0"/>
              </a:rPr>
              <a:t>)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s-ES" sz="3000" b="1" dirty="0">
                <a:latin typeface="Verdana" panose="020B0604030504040204" pitchFamily="34" charset="0"/>
              </a:rPr>
              <a:t>Usar </a:t>
            </a:r>
            <a:r>
              <a:rPr lang="en-US" altLang="es-ES" sz="3000" b="1" dirty="0" err="1">
                <a:latin typeface="Verdana" panose="020B0604030504040204" pitchFamily="34" charset="0"/>
              </a:rPr>
              <a:t>esquemas</a:t>
            </a:r>
            <a:r>
              <a:rPr lang="en-US" altLang="es-ES" sz="3000" b="1" dirty="0">
                <a:latin typeface="Verdana" panose="020B0604030504040204" pitchFamily="34" charset="0"/>
              </a:rPr>
              <a:t> sempre que </a:t>
            </a:r>
            <a:r>
              <a:rPr lang="en-US" altLang="es-ES" sz="3000" b="1" dirty="0" err="1">
                <a:latin typeface="Verdana" panose="020B0604030504040204" pitchFamily="34" charset="0"/>
              </a:rPr>
              <a:t>possível</a:t>
            </a:r>
            <a:r>
              <a:rPr lang="en-US" altLang="es-ES" sz="3000" b="1" dirty="0">
                <a:latin typeface="Verdana" panose="020B0604030504040204" pitchFamily="34" charset="0"/>
              </a:rPr>
              <a:t>.</a:t>
            </a:r>
          </a:p>
        </p:txBody>
      </p:sp>
      <p:sp>
        <p:nvSpPr>
          <p:cNvPr id="3097" name="TextBox 2">
            <a:extLst>
              <a:ext uri="{FF2B5EF4-FFF2-40B4-BE49-F238E27FC236}">
                <a16:creationId xmlns:a16="http://schemas.microsoft.com/office/drawing/2014/main" id="{3258B571-BF23-5FE3-3116-2E333303E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2663" y="34369375"/>
            <a:ext cx="1292701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s-ES" sz="3000" dirty="0">
                <a:latin typeface="Verdana" panose="020B0604030504040204" pitchFamily="34" charset="0"/>
              </a:rPr>
              <a:t>(Fonte Verdana, 30, Caixa </a:t>
            </a:r>
            <a:r>
              <a:rPr lang="en-US" altLang="es-ES" sz="3000" dirty="0" err="1">
                <a:latin typeface="Verdana" panose="020B0604030504040204" pitchFamily="34" charset="0"/>
              </a:rPr>
              <a:t>alta</a:t>
            </a:r>
            <a:r>
              <a:rPr lang="en-US" altLang="es-ES" sz="3000" dirty="0">
                <a:latin typeface="Verdana" panose="020B0604030504040204" pitchFamily="34" charset="0"/>
              </a:rPr>
              <a:t> e </a:t>
            </a:r>
            <a:r>
              <a:rPr lang="en-US" altLang="es-ES" sz="3000" dirty="0" err="1">
                <a:latin typeface="Verdana" panose="020B0604030504040204" pitchFamily="34" charset="0"/>
              </a:rPr>
              <a:t>baixa</a:t>
            </a:r>
            <a:r>
              <a:rPr lang="en-US" altLang="es-ES" sz="3000" dirty="0">
                <a:latin typeface="Verdana" panose="020B0604030504040204" pitchFamily="34" charset="0"/>
              </a:rPr>
              <a:t>, </a:t>
            </a:r>
            <a:r>
              <a:rPr lang="en-US" altLang="es-ES" sz="3000" dirty="0" err="1">
                <a:latin typeface="Verdana" panose="020B0604030504040204" pitchFamily="34" charset="0"/>
              </a:rPr>
              <a:t>alinhado</a:t>
            </a:r>
            <a:r>
              <a:rPr lang="en-US" altLang="es-ES" sz="3000" dirty="0">
                <a:latin typeface="Verdana" panose="020B0604030504040204" pitchFamily="34" charset="0"/>
              </a:rPr>
              <a:t> à </a:t>
            </a:r>
            <a:r>
              <a:rPr lang="en-US" altLang="es-ES" sz="3000" dirty="0" err="1">
                <a:latin typeface="Verdana" panose="020B0604030504040204" pitchFamily="34" charset="0"/>
              </a:rPr>
              <a:t>esquerda</a:t>
            </a:r>
            <a:r>
              <a:rPr lang="en-US" altLang="es-ES" sz="3000" dirty="0">
                <a:latin typeface="Verdana" panose="020B0604030504040204" pitchFamily="34" charset="0"/>
              </a:rPr>
              <a:t>)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s-ES" sz="3000" b="1" dirty="0" err="1">
                <a:latin typeface="Verdana" panose="020B0604030504040204" pitchFamily="34" charset="0"/>
              </a:rPr>
              <a:t>Seguir</a:t>
            </a:r>
            <a:r>
              <a:rPr lang="en-US" altLang="es-ES" sz="3000" b="1" dirty="0">
                <a:latin typeface="Verdana" panose="020B0604030504040204" pitchFamily="34" charset="0"/>
              </a:rPr>
              <a:t> </a:t>
            </a:r>
            <a:r>
              <a:rPr lang="en-US" altLang="es-ES" sz="3000" b="1" dirty="0" err="1">
                <a:latin typeface="Verdana" panose="020B0604030504040204" pitchFamily="34" charset="0"/>
              </a:rPr>
              <a:t>padrão</a:t>
            </a:r>
            <a:r>
              <a:rPr lang="en-US" altLang="es-ES" sz="3000" b="1" dirty="0">
                <a:latin typeface="Verdana" panose="020B0604030504040204" pitchFamily="34" charset="0"/>
              </a:rPr>
              <a:t> ABNT</a:t>
            </a:r>
          </a:p>
        </p:txBody>
      </p:sp>
      <p:sp>
        <p:nvSpPr>
          <p:cNvPr id="2" name="AutoShape 27">
            <a:extLst>
              <a:ext uri="{FF2B5EF4-FFF2-40B4-BE49-F238E27FC236}">
                <a16:creationId xmlns:a16="http://schemas.microsoft.com/office/drawing/2014/main" id="{5E749293-4EBC-4FB6-99A9-E12F3B26A1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263255" y="21464155"/>
            <a:ext cx="277091" cy="277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87E8B60-B227-1BF2-50E5-11FE9DEE3D15}"/>
              </a:ext>
            </a:extLst>
          </p:cNvPr>
          <p:cNvSpPr txBox="1"/>
          <p:nvPr/>
        </p:nvSpPr>
        <p:spPr>
          <a:xfrm>
            <a:off x="1368352" y="942943"/>
            <a:ext cx="19802200" cy="4005584"/>
          </a:xfrm>
          <a:prstGeom prst="rect">
            <a:avLst/>
          </a:prstGeom>
          <a:solidFill>
            <a:srgbClr val="1B86F1"/>
          </a:solidFill>
          <a:ln>
            <a:solidFill>
              <a:schemeClr val="tx1"/>
            </a:solidFill>
            <a:prstDash val="sys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8290031"/>
                      <a:gd name="connsiteY0" fmla="*/ 0 h 3564502"/>
                      <a:gd name="connsiteX1" fmla="*/ 18290031 w 18290031"/>
                      <a:gd name="connsiteY1" fmla="*/ 0 h 3564502"/>
                      <a:gd name="connsiteX2" fmla="*/ 18290031 w 18290031"/>
                      <a:gd name="connsiteY2" fmla="*/ 3564502 h 3564502"/>
                      <a:gd name="connsiteX3" fmla="*/ 0 w 18290031"/>
                      <a:gd name="connsiteY3" fmla="*/ 3564502 h 3564502"/>
                      <a:gd name="connsiteX4" fmla="*/ 0 w 18290031"/>
                      <a:gd name="connsiteY4" fmla="*/ 0 h 35645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8290031" h="3564502" fill="none" extrusionOk="0">
                        <a:moveTo>
                          <a:pt x="0" y="0"/>
                        </a:moveTo>
                        <a:cubicBezTo>
                          <a:pt x="3649145" y="-49533"/>
                          <a:pt x="13147047" y="-14809"/>
                          <a:pt x="18290031" y="0"/>
                        </a:cubicBezTo>
                        <a:cubicBezTo>
                          <a:pt x="18377670" y="980679"/>
                          <a:pt x="18217352" y="2186377"/>
                          <a:pt x="18290031" y="3564502"/>
                        </a:cubicBezTo>
                        <a:cubicBezTo>
                          <a:pt x="13382645" y="3516271"/>
                          <a:pt x="7323370" y="3648957"/>
                          <a:pt x="0" y="3564502"/>
                        </a:cubicBezTo>
                        <a:cubicBezTo>
                          <a:pt x="-38581" y="2577477"/>
                          <a:pt x="63341" y="1673515"/>
                          <a:pt x="0" y="0"/>
                        </a:cubicBezTo>
                        <a:close/>
                      </a:path>
                      <a:path w="18290031" h="3564502" stroke="0" extrusionOk="0">
                        <a:moveTo>
                          <a:pt x="0" y="0"/>
                        </a:moveTo>
                        <a:cubicBezTo>
                          <a:pt x="7133120" y="118645"/>
                          <a:pt x="10179496" y="116012"/>
                          <a:pt x="18290031" y="0"/>
                        </a:cubicBezTo>
                        <a:cubicBezTo>
                          <a:pt x="18157149" y="980591"/>
                          <a:pt x="18374982" y="3146555"/>
                          <a:pt x="18290031" y="3564502"/>
                        </a:cubicBezTo>
                        <a:cubicBezTo>
                          <a:pt x="14156152" y="3699102"/>
                          <a:pt x="8814812" y="3407306"/>
                          <a:pt x="0" y="3564502"/>
                        </a:cubicBezTo>
                        <a:cubicBezTo>
                          <a:pt x="-20187" y="1881662"/>
                          <a:pt x="-152480" y="13012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endParaRPr lang="pt-BR" sz="6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pt-BR" sz="6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 Encontro de Estética e Cosmética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4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Epigenética, Ciência e Tecnologia na Construção da Beleza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pt-BR" sz="4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8333B53-072A-517C-B83C-C01F09168E9F}"/>
              </a:ext>
            </a:extLst>
          </p:cNvPr>
          <p:cNvSpPr txBox="1"/>
          <p:nvPr/>
        </p:nvSpPr>
        <p:spPr>
          <a:xfrm>
            <a:off x="22826736" y="1897982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/>
              <a:t>Logomarca da IES de origem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230</Words>
  <Application>Microsoft Office PowerPoint</Application>
  <PresentationFormat>Personalizar</PresentationFormat>
  <Paragraphs>56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webdev71</dc:creator>
  <cp:lastModifiedBy>LYGHIA MARIA ARAUJO MEIRELLES</cp:lastModifiedBy>
  <cp:revision>51</cp:revision>
  <dcterms:created xsi:type="dcterms:W3CDTF">2011-08-08T18:51:36Z</dcterms:created>
  <dcterms:modified xsi:type="dcterms:W3CDTF">2026-04-29T14:58:29Z</dcterms:modified>
</cp:coreProperties>
</file>