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70" r:id="rId6"/>
    <p:sldId id="272" r:id="rId7"/>
    <p:sldId id="271" r:id="rId8"/>
    <p:sldId id="273" r:id="rId9"/>
    <p:sldId id="274" r:id="rId10"/>
  </p:sldIdLst>
  <p:sldSz cx="18288000" cy="10287000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Bold" panose="00000800000000000000" pitchFamily="2" charset="0"/>
      <p:regular r:id="rId15"/>
      <p:bold r:id="rId16"/>
    </p:embeddedFont>
    <p:embeddedFont>
      <p:font typeface="Tw Cen MT" panose="020B0602020104020603" pitchFamily="34" charset="0"/>
      <p:regular r:id="rId17"/>
      <p:bold r:id="rId18"/>
      <p:italic r:id="rId19"/>
      <p:boldItalic r:id="rId20"/>
    </p:embeddedFont>
    <p:embeddedFont>
      <p:font typeface="Tw Cen MT Condensed" panose="020B0606020104020203" pitchFamily="34" charset="0"/>
      <p:regular r:id="rId21"/>
      <p:bold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C6C"/>
    <a:srgbClr val="128AA8"/>
    <a:srgbClr val="7BC1B7"/>
    <a:srgbClr val="16C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828800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2" y="1"/>
            <a:ext cx="18288000" cy="6858002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40206"/>
            <a:ext cx="11658600" cy="2194560"/>
          </a:xfrm>
        </p:spPr>
        <p:txBody>
          <a:bodyPr anchor="ctr">
            <a:normAutofit/>
          </a:bodyPr>
          <a:lstStyle>
            <a:lvl1pPr algn="r">
              <a:defRPr sz="7500" spc="3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5900" y="7440206"/>
            <a:ext cx="4800600" cy="219456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580265" y="7896159"/>
            <a:ext cx="0" cy="13716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0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2" y="1143000"/>
            <a:ext cx="3943350" cy="81153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901" y="1143000"/>
            <a:ext cx="11372850" cy="81153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5087600" y="88895"/>
            <a:ext cx="0" cy="1371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5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8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8288000" cy="68580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2" y="1"/>
            <a:ext cx="18288000" cy="6858002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40206"/>
            <a:ext cx="11658600" cy="2194560"/>
          </a:xfrm>
        </p:spPr>
        <p:txBody>
          <a:bodyPr anchor="ctr">
            <a:normAutofit/>
          </a:bodyPr>
          <a:lstStyle>
            <a:lvl1pPr algn="r">
              <a:defRPr sz="7500" b="0" spc="3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15900" y="7440206"/>
            <a:ext cx="4800600" cy="219456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580265" y="7896159"/>
            <a:ext cx="0" cy="13716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06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192" y="877824"/>
            <a:ext cx="14580108" cy="224942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6191" y="3429000"/>
            <a:ext cx="7132320" cy="603504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3980" y="3429000"/>
            <a:ext cx="7132320" cy="603504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5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192" y="3269454"/>
            <a:ext cx="7132320" cy="123444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450" b="0" cap="none" baseline="0">
                <a:solidFill>
                  <a:schemeClr val="accent1"/>
                </a:solidFill>
                <a:latin typeface="+mn-lt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6192" y="4451682"/>
            <a:ext cx="7132320" cy="501235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86332" y="3269454"/>
            <a:ext cx="7132320" cy="123444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345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lvl="0" indent="0" algn="l" defTabSz="1371600" rtl="0" eaLnBrk="1" latinLnBrk="0" hangingPunct="1">
              <a:lnSpc>
                <a:spcPct val="90000"/>
              </a:lnSpc>
              <a:spcBef>
                <a:spcPts val="27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86332" y="4451682"/>
            <a:ext cx="7132320" cy="501235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7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6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7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36192" y="707264"/>
            <a:ext cx="6583680" cy="260604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0" y="1234440"/>
            <a:ext cx="8517636" cy="777697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192" y="3386259"/>
            <a:ext cx="6583680" cy="564344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900"/>
              </a:spcBef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40207"/>
            <a:ext cx="11658600" cy="2194560"/>
          </a:xfrm>
        </p:spPr>
        <p:txBody>
          <a:bodyPr anchor="ctr">
            <a:normAutofit/>
          </a:bodyPr>
          <a:lstStyle>
            <a:lvl1pPr algn="r">
              <a:defRPr sz="7500" spc="3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2"/>
            <a:ext cx="18283428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5900" y="7440207"/>
            <a:ext cx="4800600" cy="219456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580265" y="7896159"/>
            <a:ext cx="0" cy="1371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6192" y="877824"/>
            <a:ext cx="14580108" cy="2249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193" y="3429000"/>
            <a:ext cx="14580110" cy="6035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94" y="9706056"/>
            <a:ext cx="3231215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4399" y="9706056"/>
            <a:ext cx="885218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56000" y="9706056"/>
            <a:ext cx="146050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43000" y="1239486"/>
            <a:ext cx="0" cy="1371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80000"/>
        </a:lnSpc>
        <a:spcBef>
          <a:spcPct val="0"/>
        </a:spcBef>
        <a:buNone/>
        <a:defRPr sz="7500" kern="1200" cap="all" spc="15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397764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1824228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684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737807" y="2400300"/>
            <a:ext cx="8812383" cy="0"/>
          </a:xfrm>
          <a:prstGeom prst="line">
            <a:avLst/>
          </a:prstGeom>
          <a:ln w="38100" cap="flat">
            <a:solidFill>
              <a:srgbClr val="128AA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4144111" y="335101"/>
            <a:ext cx="999977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spc="299" dirty="0">
                <a:solidFill>
                  <a:srgbClr val="128AA8"/>
                </a:solidFill>
                <a:latin typeface="+mj-lt"/>
              </a:rPr>
              <a:t>XVI SEMANA DE ENFERMAGEM </a:t>
            </a:r>
          </a:p>
          <a:p>
            <a:pPr algn="ctr">
              <a:lnSpc>
                <a:spcPts val="4792"/>
              </a:lnSpc>
            </a:pPr>
            <a:r>
              <a:rPr lang="en-US" sz="4279" spc="299" dirty="0">
                <a:solidFill>
                  <a:srgbClr val="7BC1B7"/>
                </a:solidFill>
                <a:latin typeface="+mj-lt"/>
              </a:rPr>
              <a:t>III JORNADA ACADÊMICA CIENTÍFICA DE ENFERMAGEM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1600" y="2582294"/>
            <a:ext cx="769611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702" spc="178" dirty="0">
                <a:solidFill>
                  <a:srgbClr val="128AA8"/>
                </a:solidFill>
                <a:latin typeface="Montserrat"/>
              </a:rPr>
              <a:t>“</a:t>
            </a:r>
            <a:r>
              <a:rPr lang="pt-BR" sz="2702" spc="178" dirty="0">
                <a:solidFill>
                  <a:srgbClr val="128AA8"/>
                </a:solidFill>
                <a:latin typeface="Montserrat"/>
              </a:rPr>
              <a:t>Transformação digital e perspectivas para a enfermagem contemporânea</a:t>
            </a:r>
            <a:r>
              <a:rPr lang="en-US" sz="2702" spc="178" dirty="0">
                <a:solidFill>
                  <a:srgbClr val="128AA8"/>
                </a:solidFill>
                <a:latin typeface="Montserrat"/>
              </a:rPr>
              <a:t>”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2E9123EA-94A7-2947-0EC1-2866B163530A}"/>
              </a:ext>
            </a:extLst>
          </p:cNvPr>
          <p:cNvSpPr txBox="1"/>
          <p:nvPr/>
        </p:nvSpPr>
        <p:spPr>
          <a:xfrm>
            <a:off x="3345178" y="512064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DO TRABALHO: </a:t>
            </a:r>
            <a:r>
              <a:rPr lang="en-US" sz="4279" spc="299" dirty="0">
                <a:solidFill>
                  <a:srgbClr val="344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BA96C2C8-A184-F7D3-CFE9-1EAAFC13111A}"/>
              </a:ext>
            </a:extLst>
          </p:cNvPr>
          <p:cNvSpPr txBox="1"/>
          <p:nvPr/>
        </p:nvSpPr>
        <p:spPr>
          <a:xfrm>
            <a:off x="6895263" y="9410700"/>
            <a:ext cx="4497473" cy="548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2500" spc="299" dirty="0">
                <a:solidFill>
                  <a:srgbClr val="344C6C"/>
                </a:solidFill>
                <a:latin typeface="+mj-lt"/>
              </a:rPr>
              <a:t>TERESINA-PI</a:t>
            </a:r>
          </a:p>
        </p:txBody>
      </p:sp>
      <p:pic>
        <p:nvPicPr>
          <p:cNvPr id="18" name="Imagem 17" descr="Texto, Logotipo&#10;&#10;O conteúdo gerado por IA pode estar incorreto.">
            <a:extLst>
              <a:ext uri="{FF2B5EF4-FFF2-40B4-BE49-F238E27FC236}">
                <a16:creationId xmlns:a16="http://schemas.microsoft.com/office/drawing/2014/main" id="{430F25D7-B3B9-D67D-FEAA-E6788F72F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8361944"/>
            <a:ext cx="1600200" cy="16354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DF05ECA-D522-4D2A-83F2-3A056D18ECD9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74" b="83034" l="2151" r="18509">
                        <a14:foregroundMark x1="6753" y1="38922" x2="6753" y2="38922"/>
                        <a14:foregroundMark x1="9655" y1="23952" x2="9655" y2="23952"/>
                        <a14:foregroundMark x1="8554" y1="22355" x2="8554" y2="22355"/>
                        <a14:foregroundMark x1="16508" y1="32535" x2="16508" y2="32535"/>
                        <a14:foregroundMark x1="17609" y1="54691" x2="17609" y2="54691"/>
                        <a14:foregroundMark x1="14557" y1="56487" x2="14557" y2="56487"/>
                        <a14:foregroundMark x1="8754" y1="56886" x2="8754" y2="56886"/>
                        <a14:foregroundMark x1="8604" y1="54092" x2="8604" y2="54092"/>
                        <a14:foregroundMark x1="8504" y1="51098" x2="8504" y2="51098"/>
                        <a14:foregroundMark x1="11806" y1="50299" x2="11806" y2="50299"/>
                        <a14:foregroundMark x1="14457" y1="49102" x2="14457" y2="49102"/>
                        <a14:foregroundMark x1="15008" y1="48902" x2="15008" y2="48902"/>
                        <a14:foregroundMark x1="14107" y1="52295" x2="14107" y2="52295"/>
                        <a14:foregroundMark x1="13257" y1="42116" x2="13257" y2="42116"/>
                        <a14:foregroundMark x1="10055" y1="42715" x2="10055" y2="42715"/>
                        <a14:foregroundMark x1="10505" y1="43513" x2="10505" y2="43513"/>
                        <a14:foregroundMark x1="12606" y1="43513" x2="12606" y2="43513"/>
                        <a14:foregroundMark x1="11606" y1="33733" x2="11606" y2="33733"/>
                        <a14:foregroundMark x1="11556" y1="28343" x2="11556" y2="28343"/>
                        <a14:foregroundMark x1="11506" y1="31936" x2="11506" y2="31936"/>
                        <a14:foregroundMark x1="11306" y1="75848" x2="11306" y2="75848"/>
                        <a14:foregroundMark x1="11456" y1="77246" x2="11456" y2="77246"/>
                        <a14:foregroundMark x1="7404" y1="74850" x2="7404" y2="74850"/>
                        <a14:foregroundMark x1="9505" y1="77445" x2="9505" y2="77445"/>
                        <a14:foregroundMark x1="15008" y1="73653" x2="15008" y2="73653"/>
                        <a14:foregroundMark x1="16308" y1="65669" x2="16308" y2="65669"/>
                        <a14:foregroundMark x1="17259" y1="58882" x2="17259" y2="58882"/>
                        <a14:foregroundMark x1="16758" y1="63074" x2="16758" y2="63074"/>
                        <a14:foregroundMark x1="17159" y1="60878" x2="17159" y2="60878"/>
                        <a14:foregroundMark x1="17509" y1="56886" x2="17509" y2="56886"/>
                        <a14:foregroundMark x1="17509" y1="62076" x2="17509" y2="62076"/>
                        <a14:foregroundMark x1="16208" y1="68663" x2="16208" y2="68663"/>
                        <a14:foregroundMark x1="9155" y1="33333" x2="9155" y2="33333"/>
                        <a14:foregroundMark x1="6553" y1="30739" x2="6553" y2="30739"/>
                        <a14:foregroundMark x1="8304" y1="35729" x2="8304" y2="35729"/>
                        <a14:foregroundMark x1="8154" y1="41317" x2="8154" y2="41317"/>
                        <a14:foregroundMark x1="6153" y1="46507" x2="6153" y2="46507"/>
                        <a14:foregroundMark x1="5303" y1="45309" x2="5303" y2="45309"/>
                        <a14:foregroundMark x1="4252" y1="35928" x2="4252" y2="35928"/>
                        <a14:foregroundMark x1="4302" y1="32335" x2="4302" y2="32335"/>
                        <a14:foregroundMark x1="5103" y1="28743" x2="5103" y2="28743"/>
                        <a14:foregroundMark x1="5603" y1="26747" x2="5603" y2="26747"/>
                        <a14:foregroundMark x1="6753" y1="25549" x2="6753" y2="25549"/>
                        <a14:foregroundMark x1="3352" y1="39521" x2="3352" y2="39521"/>
                        <a14:foregroundMark x1="2951" y1="46707" x2="2951" y2="46707"/>
                        <a14:foregroundMark x1="8404" y1="72056" x2="8404" y2="72056"/>
                        <a14:foregroundMark x1="9155" y1="68663" x2="9155" y2="68663"/>
                        <a14:foregroundMark x1="8054" y1="66467" x2="8054" y2="66467"/>
                        <a14:foregroundMark x1="6553" y1="62275" x2="6553" y2="62275"/>
                        <a14:foregroundMark x1="4802" y1="53094" x2="4802" y2="53094"/>
                        <a14:foregroundMark x1="4052" y1="48503" x2="4052" y2="48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" t="10628" r="81210" b="17916"/>
          <a:stretch/>
        </p:blipFill>
        <p:spPr bwMode="auto">
          <a:xfrm>
            <a:off x="15298419" y="7505700"/>
            <a:ext cx="2608580" cy="2647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D5FB2-FBD4-3C99-A331-67E12BE46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DCFF0E1-3E3C-6A01-544F-355660D60D79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rgbClr val="128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6DBB783-CB8E-B25F-D2DA-EA3DCCC4BA99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28AA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AFE19D-C10A-AA7C-EBE3-4E7512460762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BC1B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01C4D-96CF-18EE-199F-4167B09B5E33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AUTORES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10D517D-4575-3A74-8299-507D5042C507}"/>
              </a:ext>
            </a:extLst>
          </p:cNvPr>
          <p:cNvSpPr txBox="1"/>
          <p:nvPr/>
        </p:nvSpPr>
        <p:spPr>
          <a:xfrm>
            <a:off x="4499733" y="9436268"/>
            <a:ext cx="9151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spc="299" dirty="0">
                <a:solidFill>
                  <a:srgbClr val="128AA8"/>
                </a:solidFill>
                <a:latin typeface="+mj-lt"/>
              </a:rPr>
              <a:t>XVI SEMANA DE ENFERMAGEM </a:t>
            </a:r>
          </a:p>
          <a:p>
            <a:pPr algn="ctr"/>
            <a:r>
              <a:rPr lang="en-US" sz="3000" spc="299" dirty="0">
                <a:solidFill>
                  <a:srgbClr val="7BC1B7"/>
                </a:solidFill>
                <a:latin typeface="+mj-lt"/>
              </a:rPr>
              <a:t>III JORNADA ACADÊMICA CIENTÍFICA DE ENFERMAGEM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1DAB6A3-B5D3-414F-9E25-E68BB2481ABD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74" b="83034" l="2151" r="18509">
                        <a14:foregroundMark x1="6753" y1="38922" x2="6753" y2="38922"/>
                        <a14:foregroundMark x1="9655" y1="23952" x2="9655" y2="23952"/>
                        <a14:foregroundMark x1="8554" y1="22355" x2="8554" y2="22355"/>
                        <a14:foregroundMark x1="16508" y1="32535" x2="16508" y2="32535"/>
                        <a14:foregroundMark x1="17609" y1="54691" x2="17609" y2="54691"/>
                        <a14:foregroundMark x1="14557" y1="56487" x2="14557" y2="56487"/>
                        <a14:foregroundMark x1="8754" y1="56886" x2="8754" y2="56886"/>
                        <a14:foregroundMark x1="8604" y1="54092" x2="8604" y2="54092"/>
                        <a14:foregroundMark x1="8504" y1="51098" x2="8504" y2="51098"/>
                        <a14:foregroundMark x1="11806" y1="50299" x2="11806" y2="50299"/>
                        <a14:foregroundMark x1="14457" y1="49102" x2="14457" y2="49102"/>
                        <a14:foregroundMark x1="15008" y1="48902" x2="15008" y2="48902"/>
                        <a14:foregroundMark x1="14107" y1="52295" x2="14107" y2="52295"/>
                        <a14:foregroundMark x1="13257" y1="42116" x2="13257" y2="42116"/>
                        <a14:foregroundMark x1="10055" y1="42715" x2="10055" y2="42715"/>
                        <a14:foregroundMark x1="10505" y1="43513" x2="10505" y2="43513"/>
                        <a14:foregroundMark x1="12606" y1="43513" x2="12606" y2="43513"/>
                        <a14:foregroundMark x1="11606" y1="33733" x2="11606" y2="33733"/>
                        <a14:foregroundMark x1="11556" y1="28343" x2="11556" y2="28343"/>
                        <a14:foregroundMark x1="11506" y1="31936" x2="11506" y2="31936"/>
                        <a14:foregroundMark x1="11306" y1="75848" x2="11306" y2="75848"/>
                        <a14:foregroundMark x1="11456" y1="77246" x2="11456" y2="77246"/>
                        <a14:foregroundMark x1="7404" y1="74850" x2="7404" y2="74850"/>
                        <a14:foregroundMark x1="9505" y1="77445" x2="9505" y2="77445"/>
                        <a14:foregroundMark x1="15008" y1="73653" x2="15008" y2="73653"/>
                        <a14:foregroundMark x1="16308" y1="65669" x2="16308" y2="65669"/>
                        <a14:foregroundMark x1="17259" y1="58882" x2="17259" y2="58882"/>
                        <a14:foregroundMark x1="16758" y1="63074" x2="16758" y2="63074"/>
                        <a14:foregroundMark x1="17159" y1="60878" x2="17159" y2="60878"/>
                        <a14:foregroundMark x1="17509" y1="56886" x2="17509" y2="56886"/>
                        <a14:foregroundMark x1="17509" y1="62076" x2="17509" y2="62076"/>
                        <a14:foregroundMark x1="16208" y1="68663" x2="16208" y2="68663"/>
                        <a14:foregroundMark x1="9155" y1="33333" x2="9155" y2="33333"/>
                        <a14:foregroundMark x1="6553" y1="30739" x2="6553" y2="30739"/>
                        <a14:foregroundMark x1="8304" y1="35729" x2="8304" y2="35729"/>
                        <a14:foregroundMark x1="8154" y1="41317" x2="8154" y2="41317"/>
                        <a14:foregroundMark x1="6153" y1="46507" x2="6153" y2="46507"/>
                        <a14:foregroundMark x1="5303" y1="45309" x2="5303" y2="45309"/>
                        <a14:foregroundMark x1="4252" y1="35928" x2="4252" y2="35928"/>
                        <a14:foregroundMark x1="4302" y1="32335" x2="4302" y2="32335"/>
                        <a14:foregroundMark x1="5103" y1="28743" x2="5103" y2="28743"/>
                        <a14:foregroundMark x1="5603" y1="26747" x2="5603" y2="26747"/>
                        <a14:foregroundMark x1="6753" y1="25549" x2="6753" y2="25549"/>
                        <a14:foregroundMark x1="3352" y1="39521" x2="3352" y2="39521"/>
                        <a14:foregroundMark x1="2951" y1="46707" x2="2951" y2="46707"/>
                        <a14:foregroundMark x1="8404" y1="72056" x2="8404" y2="72056"/>
                        <a14:foregroundMark x1="9155" y1="68663" x2="9155" y2="68663"/>
                        <a14:foregroundMark x1="8054" y1="66467" x2="8054" y2="66467"/>
                        <a14:foregroundMark x1="6553" y1="62275" x2="6553" y2="62275"/>
                        <a14:foregroundMark x1="4802" y1="53094" x2="4802" y2="53094"/>
                        <a14:foregroundMark x1="4052" y1="48503" x2="4052" y2="48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" t="10628" r="81210" b="17916"/>
          <a:stretch/>
        </p:blipFill>
        <p:spPr bwMode="auto">
          <a:xfrm>
            <a:off x="14982825" y="195262"/>
            <a:ext cx="2608580" cy="2647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988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3CC2B-F2A0-18ED-4AA6-19CEC54A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76CC4DD-EBEA-E988-7D56-ADC21A984030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rgbClr val="128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90FE16-E298-8304-DEFB-18C3E2878505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28AA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FC3AFFD-14A7-2AE2-5B21-9F67EE6CAF29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BC1B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466A7-DDAF-1D71-2F3B-2CEA9FE32076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RESUMO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544EAE-76CE-54E9-A90C-563959C32CEB}"/>
              </a:ext>
            </a:extLst>
          </p:cNvPr>
          <p:cNvSpPr txBox="1"/>
          <p:nvPr/>
        </p:nvSpPr>
        <p:spPr>
          <a:xfrm>
            <a:off x="4499733" y="9436268"/>
            <a:ext cx="9151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spc="299" dirty="0">
                <a:solidFill>
                  <a:srgbClr val="128AA8"/>
                </a:solidFill>
                <a:latin typeface="+mj-lt"/>
              </a:rPr>
              <a:t>XVI SEMANA DE ENFERMAGEM </a:t>
            </a:r>
          </a:p>
          <a:p>
            <a:pPr algn="ctr"/>
            <a:r>
              <a:rPr lang="en-US" sz="3000" spc="299" dirty="0">
                <a:solidFill>
                  <a:srgbClr val="7BC1B7"/>
                </a:solidFill>
                <a:latin typeface="+mj-lt"/>
              </a:rPr>
              <a:t>III JORNADA ACADÊMICA CIENTÍFICA DE ENFERMAGEM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83E28A-E74C-44D4-B58A-CEB6345A6530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74" b="83034" l="2151" r="18509">
                        <a14:foregroundMark x1="6753" y1="38922" x2="6753" y2="38922"/>
                        <a14:foregroundMark x1="9655" y1="23952" x2="9655" y2="23952"/>
                        <a14:foregroundMark x1="8554" y1="22355" x2="8554" y2="22355"/>
                        <a14:foregroundMark x1="16508" y1="32535" x2="16508" y2="32535"/>
                        <a14:foregroundMark x1="17609" y1="54691" x2="17609" y2="54691"/>
                        <a14:foregroundMark x1="14557" y1="56487" x2="14557" y2="56487"/>
                        <a14:foregroundMark x1="8754" y1="56886" x2="8754" y2="56886"/>
                        <a14:foregroundMark x1="8604" y1="54092" x2="8604" y2="54092"/>
                        <a14:foregroundMark x1="8504" y1="51098" x2="8504" y2="51098"/>
                        <a14:foregroundMark x1="11806" y1="50299" x2="11806" y2="50299"/>
                        <a14:foregroundMark x1="14457" y1="49102" x2="14457" y2="49102"/>
                        <a14:foregroundMark x1="15008" y1="48902" x2="15008" y2="48902"/>
                        <a14:foregroundMark x1="14107" y1="52295" x2="14107" y2="52295"/>
                        <a14:foregroundMark x1="13257" y1="42116" x2="13257" y2="42116"/>
                        <a14:foregroundMark x1="10055" y1="42715" x2="10055" y2="42715"/>
                        <a14:foregroundMark x1="10505" y1="43513" x2="10505" y2="43513"/>
                        <a14:foregroundMark x1="12606" y1="43513" x2="12606" y2="43513"/>
                        <a14:foregroundMark x1="11606" y1="33733" x2="11606" y2="33733"/>
                        <a14:foregroundMark x1="11556" y1="28343" x2="11556" y2="28343"/>
                        <a14:foregroundMark x1="11506" y1="31936" x2="11506" y2="31936"/>
                        <a14:foregroundMark x1="11306" y1="75848" x2="11306" y2="75848"/>
                        <a14:foregroundMark x1="11456" y1="77246" x2="11456" y2="77246"/>
                        <a14:foregroundMark x1="7404" y1="74850" x2="7404" y2="74850"/>
                        <a14:foregroundMark x1="9505" y1="77445" x2="9505" y2="77445"/>
                        <a14:foregroundMark x1="15008" y1="73653" x2="15008" y2="73653"/>
                        <a14:foregroundMark x1="16308" y1="65669" x2="16308" y2="65669"/>
                        <a14:foregroundMark x1="17259" y1="58882" x2="17259" y2="58882"/>
                        <a14:foregroundMark x1="16758" y1="63074" x2="16758" y2="63074"/>
                        <a14:foregroundMark x1="17159" y1="60878" x2="17159" y2="60878"/>
                        <a14:foregroundMark x1="17509" y1="56886" x2="17509" y2="56886"/>
                        <a14:foregroundMark x1="17509" y1="62076" x2="17509" y2="62076"/>
                        <a14:foregroundMark x1="16208" y1="68663" x2="16208" y2="68663"/>
                        <a14:foregroundMark x1="9155" y1="33333" x2="9155" y2="33333"/>
                        <a14:foregroundMark x1="6553" y1="30739" x2="6553" y2="30739"/>
                        <a14:foregroundMark x1="8304" y1="35729" x2="8304" y2="35729"/>
                        <a14:foregroundMark x1="8154" y1="41317" x2="8154" y2="41317"/>
                        <a14:foregroundMark x1="6153" y1="46507" x2="6153" y2="46507"/>
                        <a14:foregroundMark x1="5303" y1="45309" x2="5303" y2="45309"/>
                        <a14:foregroundMark x1="4252" y1="35928" x2="4252" y2="35928"/>
                        <a14:foregroundMark x1="4302" y1="32335" x2="4302" y2="32335"/>
                        <a14:foregroundMark x1="5103" y1="28743" x2="5103" y2="28743"/>
                        <a14:foregroundMark x1="5603" y1="26747" x2="5603" y2="26747"/>
                        <a14:foregroundMark x1="6753" y1="25549" x2="6753" y2="25549"/>
                        <a14:foregroundMark x1="3352" y1="39521" x2="3352" y2="39521"/>
                        <a14:foregroundMark x1="2951" y1="46707" x2="2951" y2="46707"/>
                        <a14:foregroundMark x1="8404" y1="72056" x2="8404" y2="72056"/>
                        <a14:foregroundMark x1="9155" y1="68663" x2="9155" y2="68663"/>
                        <a14:foregroundMark x1="8054" y1="66467" x2="8054" y2="66467"/>
                        <a14:foregroundMark x1="6553" y1="62275" x2="6553" y2="62275"/>
                        <a14:foregroundMark x1="4802" y1="53094" x2="4802" y2="53094"/>
                        <a14:foregroundMark x1="4052" y1="48503" x2="4052" y2="48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" t="10628" r="81210" b="17916"/>
          <a:stretch/>
        </p:blipFill>
        <p:spPr bwMode="auto">
          <a:xfrm>
            <a:off x="14773909" y="342900"/>
            <a:ext cx="2608580" cy="2647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40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5C001-03B1-19C1-3021-2369CEC6F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C388F56-D928-8152-05E6-8A661A438B00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rgbClr val="128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E5CB01-5FA7-51FB-D98B-AD805AB7FB8A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28AA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975571A-9532-6FCE-48C8-923AB8EE2736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BC1B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D6C2B-3BA8-CCA5-A768-65EB80BA9846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INTRODUÇÃO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322D93-2137-9C5C-2CF9-466622022B79}"/>
              </a:ext>
            </a:extLst>
          </p:cNvPr>
          <p:cNvSpPr txBox="1"/>
          <p:nvPr/>
        </p:nvSpPr>
        <p:spPr>
          <a:xfrm>
            <a:off x="4499733" y="9436268"/>
            <a:ext cx="9151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spc="299" dirty="0">
                <a:solidFill>
                  <a:srgbClr val="128AA8"/>
                </a:solidFill>
                <a:latin typeface="+mj-lt"/>
              </a:rPr>
              <a:t>XVI SEMANA DE ENFERMAGEM </a:t>
            </a:r>
          </a:p>
          <a:p>
            <a:pPr algn="ctr"/>
            <a:r>
              <a:rPr lang="en-US" sz="3000" spc="299" dirty="0">
                <a:solidFill>
                  <a:srgbClr val="7BC1B7"/>
                </a:solidFill>
                <a:latin typeface="+mj-lt"/>
              </a:rPr>
              <a:t>III JORNADA ACADÊMICA CIENTÍFICA DE ENFERMAGEM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F8F3A9E-ECDC-4A80-9453-997068C764E3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74" b="83034" l="2151" r="18509">
                        <a14:foregroundMark x1="6753" y1="38922" x2="6753" y2="38922"/>
                        <a14:foregroundMark x1="9655" y1="23952" x2="9655" y2="23952"/>
                        <a14:foregroundMark x1="8554" y1="22355" x2="8554" y2="22355"/>
                        <a14:foregroundMark x1="16508" y1="32535" x2="16508" y2="32535"/>
                        <a14:foregroundMark x1="17609" y1="54691" x2="17609" y2="54691"/>
                        <a14:foregroundMark x1="14557" y1="56487" x2="14557" y2="56487"/>
                        <a14:foregroundMark x1="8754" y1="56886" x2="8754" y2="56886"/>
                        <a14:foregroundMark x1="8604" y1="54092" x2="8604" y2="54092"/>
                        <a14:foregroundMark x1="8504" y1="51098" x2="8504" y2="51098"/>
                        <a14:foregroundMark x1="11806" y1="50299" x2="11806" y2="50299"/>
                        <a14:foregroundMark x1="14457" y1="49102" x2="14457" y2="49102"/>
                        <a14:foregroundMark x1="15008" y1="48902" x2="15008" y2="48902"/>
                        <a14:foregroundMark x1="14107" y1="52295" x2="14107" y2="52295"/>
                        <a14:foregroundMark x1="13257" y1="42116" x2="13257" y2="42116"/>
                        <a14:foregroundMark x1="10055" y1="42715" x2="10055" y2="42715"/>
                        <a14:foregroundMark x1="10505" y1="43513" x2="10505" y2="43513"/>
                        <a14:foregroundMark x1="12606" y1="43513" x2="12606" y2="43513"/>
                        <a14:foregroundMark x1="11606" y1="33733" x2="11606" y2="33733"/>
                        <a14:foregroundMark x1="11556" y1="28343" x2="11556" y2="28343"/>
                        <a14:foregroundMark x1="11506" y1="31936" x2="11506" y2="31936"/>
                        <a14:foregroundMark x1="11306" y1="75848" x2="11306" y2="75848"/>
                        <a14:foregroundMark x1="11456" y1="77246" x2="11456" y2="77246"/>
                        <a14:foregroundMark x1="7404" y1="74850" x2="7404" y2="74850"/>
                        <a14:foregroundMark x1="9505" y1="77445" x2="9505" y2="77445"/>
                        <a14:foregroundMark x1="15008" y1="73653" x2="15008" y2="73653"/>
                        <a14:foregroundMark x1="16308" y1="65669" x2="16308" y2="65669"/>
                        <a14:foregroundMark x1="17259" y1="58882" x2="17259" y2="58882"/>
                        <a14:foregroundMark x1="16758" y1="63074" x2="16758" y2="63074"/>
                        <a14:foregroundMark x1="17159" y1="60878" x2="17159" y2="60878"/>
                        <a14:foregroundMark x1="17509" y1="56886" x2="17509" y2="56886"/>
                        <a14:foregroundMark x1="17509" y1="62076" x2="17509" y2="62076"/>
                        <a14:foregroundMark x1="16208" y1="68663" x2="16208" y2="68663"/>
                        <a14:foregroundMark x1="9155" y1="33333" x2="9155" y2="33333"/>
                        <a14:foregroundMark x1="6553" y1="30739" x2="6553" y2="30739"/>
                        <a14:foregroundMark x1="8304" y1="35729" x2="8304" y2="35729"/>
                        <a14:foregroundMark x1="8154" y1="41317" x2="8154" y2="41317"/>
                        <a14:foregroundMark x1="6153" y1="46507" x2="6153" y2="46507"/>
                        <a14:foregroundMark x1="5303" y1="45309" x2="5303" y2="45309"/>
                        <a14:foregroundMark x1="4252" y1="35928" x2="4252" y2="35928"/>
                        <a14:foregroundMark x1="4302" y1="32335" x2="4302" y2="32335"/>
                        <a14:foregroundMark x1="5103" y1="28743" x2="5103" y2="28743"/>
                        <a14:foregroundMark x1="5603" y1="26747" x2="5603" y2="26747"/>
                        <a14:foregroundMark x1="6753" y1="25549" x2="6753" y2="25549"/>
                        <a14:foregroundMark x1="3352" y1="39521" x2="3352" y2="39521"/>
                        <a14:foregroundMark x1="2951" y1="46707" x2="2951" y2="46707"/>
                        <a14:foregroundMark x1="8404" y1="72056" x2="8404" y2="72056"/>
                        <a14:foregroundMark x1="9155" y1="68663" x2="9155" y2="68663"/>
                        <a14:foregroundMark x1="8054" y1="66467" x2="8054" y2="66467"/>
                        <a14:foregroundMark x1="6553" y1="62275" x2="6553" y2="62275"/>
                        <a14:foregroundMark x1="4802" y1="53094" x2="4802" y2="53094"/>
                        <a14:foregroundMark x1="4052" y1="48503" x2="4052" y2="48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" t="10628" r="81210" b="17916"/>
          <a:stretch/>
        </p:blipFill>
        <p:spPr bwMode="auto">
          <a:xfrm>
            <a:off x="14773909" y="342900"/>
            <a:ext cx="2608580" cy="2647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133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19131-1276-AC1F-01EB-B1017C8FD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2C26D80-786B-F851-EECA-01918B6BFB74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rgbClr val="128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C748830-265E-CCC6-C5A3-4F4ED3393AF6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28AA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6B07C10-D730-6B9C-0318-B51A2E46E99E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BC1B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BC52F-ED3D-8A44-0354-5E29C7321B51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METODOLOGIA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3FCC79F-D2D1-B506-C616-5AB96CAC7931}"/>
              </a:ext>
            </a:extLst>
          </p:cNvPr>
          <p:cNvSpPr txBox="1"/>
          <p:nvPr/>
        </p:nvSpPr>
        <p:spPr>
          <a:xfrm>
            <a:off x="4499733" y="9436268"/>
            <a:ext cx="9151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spc="299" dirty="0">
                <a:solidFill>
                  <a:srgbClr val="128AA8"/>
                </a:solidFill>
                <a:latin typeface="+mj-lt"/>
              </a:rPr>
              <a:t>XVI SEMANA DE ENFERMAGEM </a:t>
            </a:r>
          </a:p>
          <a:p>
            <a:pPr algn="ctr"/>
            <a:r>
              <a:rPr lang="en-US" sz="3000" spc="299" dirty="0">
                <a:solidFill>
                  <a:srgbClr val="7BC1B7"/>
                </a:solidFill>
                <a:latin typeface="+mj-lt"/>
              </a:rPr>
              <a:t>III JORNADA ACADÊMICA CIENTÍFICA DE ENFERMAGEM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A5E80B3-BC05-418A-B2D2-B97D0F19FBED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74" b="83034" l="2151" r="18509">
                        <a14:foregroundMark x1="6753" y1="38922" x2="6753" y2="38922"/>
                        <a14:foregroundMark x1="9655" y1="23952" x2="9655" y2="23952"/>
                        <a14:foregroundMark x1="8554" y1="22355" x2="8554" y2="22355"/>
                        <a14:foregroundMark x1="16508" y1="32535" x2="16508" y2="32535"/>
                        <a14:foregroundMark x1="17609" y1="54691" x2="17609" y2="54691"/>
                        <a14:foregroundMark x1="14557" y1="56487" x2="14557" y2="56487"/>
                        <a14:foregroundMark x1="8754" y1="56886" x2="8754" y2="56886"/>
                        <a14:foregroundMark x1="8604" y1="54092" x2="8604" y2="54092"/>
                        <a14:foregroundMark x1="8504" y1="51098" x2="8504" y2="51098"/>
                        <a14:foregroundMark x1="11806" y1="50299" x2="11806" y2="50299"/>
                        <a14:foregroundMark x1="14457" y1="49102" x2="14457" y2="49102"/>
                        <a14:foregroundMark x1="15008" y1="48902" x2="15008" y2="48902"/>
                        <a14:foregroundMark x1="14107" y1="52295" x2="14107" y2="52295"/>
                        <a14:foregroundMark x1="13257" y1="42116" x2="13257" y2="42116"/>
                        <a14:foregroundMark x1="10055" y1="42715" x2="10055" y2="42715"/>
                        <a14:foregroundMark x1="10505" y1="43513" x2="10505" y2="43513"/>
                        <a14:foregroundMark x1="12606" y1="43513" x2="12606" y2="43513"/>
                        <a14:foregroundMark x1="11606" y1="33733" x2="11606" y2="33733"/>
                        <a14:foregroundMark x1="11556" y1="28343" x2="11556" y2="28343"/>
                        <a14:foregroundMark x1="11506" y1="31936" x2="11506" y2="31936"/>
                        <a14:foregroundMark x1="11306" y1="75848" x2="11306" y2="75848"/>
                        <a14:foregroundMark x1="11456" y1="77246" x2="11456" y2="77246"/>
                        <a14:foregroundMark x1="7404" y1="74850" x2="7404" y2="74850"/>
                        <a14:foregroundMark x1="9505" y1="77445" x2="9505" y2="77445"/>
                        <a14:foregroundMark x1="15008" y1="73653" x2="15008" y2="73653"/>
                        <a14:foregroundMark x1="16308" y1="65669" x2="16308" y2="65669"/>
                        <a14:foregroundMark x1="17259" y1="58882" x2="17259" y2="58882"/>
                        <a14:foregroundMark x1="16758" y1="63074" x2="16758" y2="63074"/>
                        <a14:foregroundMark x1="17159" y1="60878" x2="17159" y2="60878"/>
                        <a14:foregroundMark x1="17509" y1="56886" x2="17509" y2="56886"/>
                        <a14:foregroundMark x1="17509" y1="62076" x2="17509" y2="62076"/>
                        <a14:foregroundMark x1="16208" y1="68663" x2="16208" y2="68663"/>
                        <a14:foregroundMark x1="9155" y1="33333" x2="9155" y2="33333"/>
                        <a14:foregroundMark x1="6553" y1="30739" x2="6553" y2="30739"/>
                        <a14:foregroundMark x1="8304" y1="35729" x2="8304" y2="35729"/>
                        <a14:foregroundMark x1="8154" y1="41317" x2="8154" y2="41317"/>
                        <a14:foregroundMark x1="6153" y1="46507" x2="6153" y2="46507"/>
                        <a14:foregroundMark x1="5303" y1="45309" x2="5303" y2="45309"/>
                        <a14:foregroundMark x1="4252" y1="35928" x2="4252" y2="35928"/>
                        <a14:foregroundMark x1="4302" y1="32335" x2="4302" y2="32335"/>
                        <a14:foregroundMark x1="5103" y1="28743" x2="5103" y2="28743"/>
                        <a14:foregroundMark x1="5603" y1="26747" x2="5603" y2="26747"/>
                        <a14:foregroundMark x1="6753" y1="25549" x2="6753" y2="25549"/>
                        <a14:foregroundMark x1="3352" y1="39521" x2="3352" y2="39521"/>
                        <a14:foregroundMark x1="2951" y1="46707" x2="2951" y2="46707"/>
                        <a14:foregroundMark x1="8404" y1="72056" x2="8404" y2="72056"/>
                        <a14:foregroundMark x1="9155" y1="68663" x2="9155" y2="68663"/>
                        <a14:foregroundMark x1="8054" y1="66467" x2="8054" y2="66467"/>
                        <a14:foregroundMark x1="6553" y1="62275" x2="6553" y2="62275"/>
                        <a14:foregroundMark x1="4802" y1="53094" x2="4802" y2="53094"/>
                        <a14:foregroundMark x1="4052" y1="48503" x2="4052" y2="48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" t="10628" r="81210" b="17916"/>
          <a:stretch/>
        </p:blipFill>
        <p:spPr bwMode="auto">
          <a:xfrm>
            <a:off x="14629447" y="414337"/>
            <a:ext cx="2608580" cy="2647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584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37CDC-EE9C-90DD-4E59-724BF7CC8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CA85B58-664A-FE64-7666-14ADF03B41CF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rgbClr val="128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8B5619A-C0D4-C68D-D5AA-194B79F4A48F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28AA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96A3913-9C2F-18B8-18C1-FC2C14ABE055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BC1B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96B4DA-9BD6-8351-4B79-492DEC40000B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RESULTADOS E DISCUSSÕES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9738DE-BFDF-163A-46C9-7A284C9014F4}"/>
              </a:ext>
            </a:extLst>
          </p:cNvPr>
          <p:cNvSpPr txBox="1"/>
          <p:nvPr/>
        </p:nvSpPr>
        <p:spPr>
          <a:xfrm>
            <a:off x="4499733" y="9436268"/>
            <a:ext cx="9151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spc="299" dirty="0">
                <a:solidFill>
                  <a:srgbClr val="128AA8"/>
                </a:solidFill>
                <a:latin typeface="+mj-lt"/>
              </a:rPr>
              <a:t>XVI SEMANA DE ENFERMAGEM </a:t>
            </a:r>
          </a:p>
          <a:p>
            <a:pPr algn="ctr"/>
            <a:r>
              <a:rPr lang="en-US" sz="3000" spc="299" dirty="0">
                <a:solidFill>
                  <a:srgbClr val="7BC1B7"/>
                </a:solidFill>
                <a:latin typeface="+mj-lt"/>
              </a:rPr>
              <a:t>III JORNADA ACADÊMICA CIENTÍFICA DE ENFERMAGEM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7039D31-47F1-43AF-9071-E77C05337528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74" b="83034" l="2151" r="18509">
                        <a14:foregroundMark x1="6753" y1="38922" x2="6753" y2="38922"/>
                        <a14:foregroundMark x1="9655" y1="23952" x2="9655" y2="23952"/>
                        <a14:foregroundMark x1="8554" y1="22355" x2="8554" y2="22355"/>
                        <a14:foregroundMark x1="16508" y1="32535" x2="16508" y2="32535"/>
                        <a14:foregroundMark x1="17609" y1="54691" x2="17609" y2="54691"/>
                        <a14:foregroundMark x1="14557" y1="56487" x2="14557" y2="56487"/>
                        <a14:foregroundMark x1="8754" y1="56886" x2="8754" y2="56886"/>
                        <a14:foregroundMark x1="8604" y1="54092" x2="8604" y2="54092"/>
                        <a14:foregroundMark x1="8504" y1="51098" x2="8504" y2="51098"/>
                        <a14:foregroundMark x1="11806" y1="50299" x2="11806" y2="50299"/>
                        <a14:foregroundMark x1="14457" y1="49102" x2="14457" y2="49102"/>
                        <a14:foregroundMark x1="15008" y1="48902" x2="15008" y2="48902"/>
                        <a14:foregroundMark x1="14107" y1="52295" x2="14107" y2="52295"/>
                        <a14:foregroundMark x1="13257" y1="42116" x2="13257" y2="42116"/>
                        <a14:foregroundMark x1="10055" y1="42715" x2="10055" y2="42715"/>
                        <a14:foregroundMark x1="10505" y1="43513" x2="10505" y2="43513"/>
                        <a14:foregroundMark x1="12606" y1="43513" x2="12606" y2="43513"/>
                        <a14:foregroundMark x1="11606" y1="33733" x2="11606" y2="33733"/>
                        <a14:foregroundMark x1="11556" y1="28343" x2="11556" y2="28343"/>
                        <a14:foregroundMark x1="11506" y1="31936" x2="11506" y2="31936"/>
                        <a14:foregroundMark x1="11306" y1="75848" x2="11306" y2="75848"/>
                        <a14:foregroundMark x1="11456" y1="77246" x2="11456" y2="77246"/>
                        <a14:foregroundMark x1="7404" y1="74850" x2="7404" y2="74850"/>
                        <a14:foregroundMark x1="9505" y1="77445" x2="9505" y2="77445"/>
                        <a14:foregroundMark x1="15008" y1="73653" x2="15008" y2="73653"/>
                        <a14:foregroundMark x1="16308" y1="65669" x2="16308" y2="65669"/>
                        <a14:foregroundMark x1="17259" y1="58882" x2="17259" y2="58882"/>
                        <a14:foregroundMark x1="16758" y1="63074" x2="16758" y2="63074"/>
                        <a14:foregroundMark x1="17159" y1="60878" x2="17159" y2="60878"/>
                        <a14:foregroundMark x1="17509" y1="56886" x2="17509" y2="56886"/>
                        <a14:foregroundMark x1="17509" y1="62076" x2="17509" y2="62076"/>
                        <a14:foregroundMark x1="16208" y1="68663" x2="16208" y2="68663"/>
                        <a14:foregroundMark x1="9155" y1="33333" x2="9155" y2="33333"/>
                        <a14:foregroundMark x1="6553" y1="30739" x2="6553" y2="30739"/>
                        <a14:foregroundMark x1="8304" y1="35729" x2="8304" y2="35729"/>
                        <a14:foregroundMark x1="8154" y1="41317" x2="8154" y2="41317"/>
                        <a14:foregroundMark x1="6153" y1="46507" x2="6153" y2="46507"/>
                        <a14:foregroundMark x1="5303" y1="45309" x2="5303" y2="45309"/>
                        <a14:foregroundMark x1="4252" y1="35928" x2="4252" y2="35928"/>
                        <a14:foregroundMark x1="4302" y1="32335" x2="4302" y2="32335"/>
                        <a14:foregroundMark x1="5103" y1="28743" x2="5103" y2="28743"/>
                        <a14:foregroundMark x1="5603" y1="26747" x2="5603" y2="26747"/>
                        <a14:foregroundMark x1="6753" y1="25549" x2="6753" y2="25549"/>
                        <a14:foregroundMark x1="3352" y1="39521" x2="3352" y2="39521"/>
                        <a14:foregroundMark x1="2951" y1="46707" x2="2951" y2="46707"/>
                        <a14:foregroundMark x1="8404" y1="72056" x2="8404" y2="72056"/>
                        <a14:foregroundMark x1="9155" y1="68663" x2="9155" y2="68663"/>
                        <a14:foregroundMark x1="8054" y1="66467" x2="8054" y2="66467"/>
                        <a14:foregroundMark x1="6553" y1="62275" x2="6553" y2="62275"/>
                        <a14:foregroundMark x1="4802" y1="53094" x2="4802" y2="53094"/>
                        <a14:foregroundMark x1="4052" y1="48503" x2="4052" y2="48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" t="10628" r="81210" b="17916"/>
          <a:stretch/>
        </p:blipFill>
        <p:spPr bwMode="auto">
          <a:xfrm>
            <a:off x="14773909" y="361950"/>
            <a:ext cx="2608580" cy="2647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479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46D3A-1823-6280-49EF-718AD3E7C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32764E6-C35F-4BF9-B9DC-CE26FA7413B8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rgbClr val="128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0683BB1-11A2-C1EA-79C4-52389A97554E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28AA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89B5A09-E62A-1DD7-07A1-086568096D02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BC1B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88E98-A6CD-5D21-AB10-6B8C80D3D565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CONCLUSÕES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A83707-956F-C128-8402-258F22AB1A8B}"/>
              </a:ext>
            </a:extLst>
          </p:cNvPr>
          <p:cNvSpPr txBox="1"/>
          <p:nvPr/>
        </p:nvSpPr>
        <p:spPr>
          <a:xfrm>
            <a:off x="4499733" y="9436268"/>
            <a:ext cx="9151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spc="299" dirty="0">
                <a:solidFill>
                  <a:srgbClr val="128AA8"/>
                </a:solidFill>
                <a:latin typeface="+mj-lt"/>
              </a:rPr>
              <a:t>XVI SEMANA DE ENFERMAGEM </a:t>
            </a:r>
          </a:p>
          <a:p>
            <a:pPr algn="ctr"/>
            <a:r>
              <a:rPr lang="en-US" sz="3000" spc="299" dirty="0">
                <a:solidFill>
                  <a:srgbClr val="7BC1B7"/>
                </a:solidFill>
                <a:latin typeface="+mj-lt"/>
              </a:rPr>
              <a:t>III JORNADA ACADÊMICA CIENTÍFICA DE ENFERMAGEM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AE72590-0F53-4669-92E3-120335D32BB4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74" b="83034" l="2151" r="18509">
                        <a14:foregroundMark x1="6753" y1="38922" x2="6753" y2="38922"/>
                        <a14:foregroundMark x1="9655" y1="23952" x2="9655" y2="23952"/>
                        <a14:foregroundMark x1="8554" y1="22355" x2="8554" y2="22355"/>
                        <a14:foregroundMark x1="16508" y1="32535" x2="16508" y2="32535"/>
                        <a14:foregroundMark x1="17609" y1="54691" x2="17609" y2="54691"/>
                        <a14:foregroundMark x1="14557" y1="56487" x2="14557" y2="56487"/>
                        <a14:foregroundMark x1="8754" y1="56886" x2="8754" y2="56886"/>
                        <a14:foregroundMark x1="8604" y1="54092" x2="8604" y2="54092"/>
                        <a14:foregroundMark x1="8504" y1="51098" x2="8504" y2="51098"/>
                        <a14:foregroundMark x1="11806" y1="50299" x2="11806" y2="50299"/>
                        <a14:foregroundMark x1="14457" y1="49102" x2="14457" y2="49102"/>
                        <a14:foregroundMark x1="15008" y1="48902" x2="15008" y2="48902"/>
                        <a14:foregroundMark x1="14107" y1="52295" x2="14107" y2="52295"/>
                        <a14:foregroundMark x1="13257" y1="42116" x2="13257" y2="42116"/>
                        <a14:foregroundMark x1="10055" y1="42715" x2="10055" y2="42715"/>
                        <a14:foregroundMark x1="10505" y1="43513" x2="10505" y2="43513"/>
                        <a14:foregroundMark x1="12606" y1="43513" x2="12606" y2="43513"/>
                        <a14:foregroundMark x1="11606" y1="33733" x2="11606" y2="33733"/>
                        <a14:foregroundMark x1="11556" y1="28343" x2="11556" y2="28343"/>
                        <a14:foregroundMark x1="11506" y1="31936" x2="11506" y2="31936"/>
                        <a14:foregroundMark x1="11306" y1="75848" x2="11306" y2="75848"/>
                        <a14:foregroundMark x1="11456" y1="77246" x2="11456" y2="77246"/>
                        <a14:foregroundMark x1="7404" y1="74850" x2="7404" y2="74850"/>
                        <a14:foregroundMark x1="9505" y1="77445" x2="9505" y2="77445"/>
                        <a14:foregroundMark x1="15008" y1="73653" x2="15008" y2="73653"/>
                        <a14:foregroundMark x1="16308" y1="65669" x2="16308" y2="65669"/>
                        <a14:foregroundMark x1="17259" y1="58882" x2="17259" y2="58882"/>
                        <a14:foregroundMark x1="16758" y1="63074" x2="16758" y2="63074"/>
                        <a14:foregroundMark x1="17159" y1="60878" x2="17159" y2="60878"/>
                        <a14:foregroundMark x1="17509" y1="56886" x2="17509" y2="56886"/>
                        <a14:foregroundMark x1="17509" y1="62076" x2="17509" y2="62076"/>
                        <a14:foregroundMark x1="16208" y1="68663" x2="16208" y2="68663"/>
                        <a14:foregroundMark x1="9155" y1="33333" x2="9155" y2="33333"/>
                        <a14:foregroundMark x1="6553" y1="30739" x2="6553" y2="30739"/>
                        <a14:foregroundMark x1="8304" y1="35729" x2="8304" y2="35729"/>
                        <a14:foregroundMark x1="8154" y1="41317" x2="8154" y2="41317"/>
                        <a14:foregroundMark x1="6153" y1="46507" x2="6153" y2="46507"/>
                        <a14:foregroundMark x1="5303" y1="45309" x2="5303" y2="45309"/>
                        <a14:foregroundMark x1="4252" y1="35928" x2="4252" y2="35928"/>
                        <a14:foregroundMark x1="4302" y1="32335" x2="4302" y2="32335"/>
                        <a14:foregroundMark x1="5103" y1="28743" x2="5103" y2="28743"/>
                        <a14:foregroundMark x1="5603" y1="26747" x2="5603" y2="26747"/>
                        <a14:foregroundMark x1="6753" y1="25549" x2="6753" y2="25549"/>
                        <a14:foregroundMark x1="3352" y1="39521" x2="3352" y2="39521"/>
                        <a14:foregroundMark x1="2951" y1="46707" x2="2951" y2="46707"/>
                        <a14:foregroundMark x1="8404" y1="72056" x2="8404" y2="72056"/>
                        <a14:foregroundMark x1="9155" y1="68663" x2="9155" y2="68663"/>
                        <a14:foregroundMark x1="8054" y1="66467" x2="8054" y2="66467"/>
                        <a14:foregroundMark x1="6553" y1="62275" x2="6553" y2="62275"/>
                        <a14:foregroundMark x1="4802" y1="53094" x2="4802" y2="53094"/>
                        <a14:foregroundMark x1="4052" y1="48503" x2="4052" y2="48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" t="10628" r="81210" b="17916"/>
          <a:stretch/>
        </p:blipFill>
        <p:spPr bwMode="auto">
          <a:xfrm>
            <a:off x="14621509" y="371475"/>
            <a:ext cx="2608580" cy="2647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693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42504-8D5C-E2BA-4B45-911613B8C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35E7121-F66F-18C5-67DE-47C603FE8C6E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rgbClr val="128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7369529-F81A-9172-C2EA-362A285EB7A5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28AA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082C56B-E0BA-A494-87E0-0DBFCEC6D082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BC1B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3933DB-6F7E-1E7D-5BDA-1715C30AA763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REFERÊNCIAS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02F182-C05C-DE05-8566-D8015FF0DFBB}"/>
              </a:ext>
            </a:extLst>
          </p:cNvPr>
          <p:cNvSpPr txBox="1"/>
          <p:nvPr/>
        </p:nvSpPr>
        <p:spPr>
          <a:xfrm>
            <a:off x="4499733" y="9436268"/>
            <a:ext cx="9151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spc="299" dirty="0">
                <a:solidFill>
                  <a:srgbClr val="128AA8"/>
                </a:solidFill>
                <a:latin typeface="+mj-lt"/>
              </a:rPr>
              <a:t>XVI SEMANA DE ENFERMAGEM </a:t>
            </a:r>
          </a:p>
          <a:p>
            <a:pPr algn="ctr"/>
            <a:r>
              <a:rPr lang="en-US" sz="3000" spc="299" dirty="0">
                <a:solidFill>
                  <a:srgbClr val="7BC1B7"/>
                </a:solidFill>
                <a:latin typeface="+mj-lt"/>
              </a:rPr>
              <a:t>III JORNADA ACADÊMICA CIENTÍFICA DE ENFERMAGEM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DDA374-BE48-4DAD-98BD-7A5194A00248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74" b="83034" l="2151" r="18509">
                        <a14:foregroundMark x1="6753" y1="38922" x2="6753" y2="38922"/>
                        <a14:foregroundMark x1="9655" y1="23952" x2="9655" y2="23952"/>
                        <a14:foregroundMark x1="8554" y1="22355" x2="8554" y2="22355"/>
                        <a14:foregroundMark x1="16508" y1="32535" x2="16508" y2="32535"/>
                        <a14:foregroundMark x1="17609" y1="54691" x2="17609" y2="54691"/>
                        <a14:foregroundMark x1="14557" y1="56487" x2="14557" y2="56487"/>
                        <a14:foregroundMark x1="8754" y1="56886" x2="8754" y2="56886"/>
                        <a14:foregroundMark x1="8604" y1="54092" x2="8604" y2="54092"/>
                        <a14:foregroundMark x1="8504" y1="51098" x2="8504" y2="51098"/>
                        <a14:foregroundMark x1="11806" y1="50299" x2="11806" y2="50299"/>
                        <a14:foregroundMark x1="14457" y1="49102" x2="14457" y2="49102"/>
                        <a14:foregroundMark x1="15008" y1="48902" x2="15008" y2="48902"/>
                        <a14:foregroundMark x1="14107" y1="52295" x2="14107" y2="52295"/>
                        <a14:foregroundMark x1="13257" y1="42116" x2="13257" y2="42116"/>
                        <a14:foregroundMark x1="10055" y1="42715" x2="10055" y2="42715"/>
                        <a14:foregroundMark x1="10505" y1="43513" x2="10505" y2="43513"/>
                        <a14:foregroundMark x1="12606" y1="43513" x2="12606" y2="43513"/>
                        <a14:foregroundMark x1="11606" y1="33733" x2="11606" y2="33733"/>
                        <a14:foregroundMark x1="11556" y1="28343" x2="11556" y2="28343"/>
                        <a14:foregroundMark x1="11506" y1="31936" x2="11506" y2="31936"/>
                        <a14:foregroundMark x1="11306" y1="75848" x2="11306" y2="75848"/>
                        <a14:foregroundMark x1="11456" y1="77246" x2="11456" y2="77246"/>
                        <a14:foregroundMark x1="7404" y1="74850" x2="7404" y2="74850"/>
                        <a14:foregroundMark x1="9505" y1="77445" x2="9505" y2="77445"/>
                        <a14:foregroundMark x1="15008" y1="73653" x2="15008" y2="73653"/>
                        <a14:foregroundMark x1="16308" y1="65669" x2="16308" y2="65669"/>
                        <a14:foregroundMark x1="17259" y1="58882" x2="17259" y2="58882"/>
                        <a14:foregroundMark x1="16758" y1="63074" x2="16758" y2="63074"/>
                        <a14:foregroundMark x1="17159" y1="60878" x2="17159" y2="60878"/>
                        <a14:foregroundMark x1="17509" y1="56886" x2="17509" y2="56886"/>
                        <a14:foregroundMark x1="17509" y1="62076" x2="17509" y2="62076"/>
                        <a14:foregroundMark x1="16208" y1="68663" x2="16208" y2="68663"/>
                        <a14:foregroundMark x1="9155" y1="33333" x2="9155" y2="33333"/>
                        <a14:foregroundMark x1="6553" y1="30739" x2="6553" y2="30739"/>
                        <a14:foregroundMark x1="8304" y1="35729" x2="8304" y2="35729"/>
                        <a14:foregroundMark x1="8154" y1="41317" x2="8154" y2="41317"/>
                        <a14:foregroundMark x1="6153" y1="46507" x2="6153" y2="46507"/>
                        <a14:foregroundMark x1="5303" y1="45309" x2="5303" y2="45309"/>
                        <a14:foregroundMark x1="4252" y1="35928" x2="4252" y2="35928"/>
                        <a14:foregroundMark x1="4302" y1="32335" x2="4302" y2="32335"/>
                        <a14:foregroundMark x1="5103" y1="28743" x2="5103" y2="28743"/>
                        <a14:foregroundMark x1="5603" y1="26747" x2="5603" y2="26747"/>
                        <a14:foregroundMark x1="6753" y1="25549" x2="6753" y2="25549"/>
                        <a14:foregroundMark x1="3352" y1="39521" x2="3352" y2="39521"/>
                        <a14:foregroundMark x1="2951" y1="46707" x2="2951" y2="46707"/>
                        <a14:foregroundMark x1="8404" y1="72056" x2="8404" y2="72056"/>
                        <a14:foregroundMark x1="9155" y1="68663" x2="9155" y2="68663"/>
                        <a14:foregroundMark x1="8054" y1="66467" x2="8054" y2="66467"/>
                        <a14:foregroundMark x1="6553" y1="62275" x2="6553" y2="62275"/>
                        <a14:foregroundMark x1="4802" y1="53094" x2="4802" y2="53094"/>
                        <a14:foregroundMark x1="4052" y1="48503" x2="4052" y2="48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" t="10628" r="81210" b="17916"/>
          <a:stretch/>
        </p:blipFill>
        <p:spPr bwMode="auto">
          <a:xfrm>
            <a:off x="14621509" y="342900"/>
            <a:ext cx="2608580" cy="2647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009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4306A-6272-B667-0153-602E8D761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CC5293B-E7DC-39E5-39B6-D863E2851993}"/>
              </a:ext>
            </a:extLst>
          </p:cNvPr>
          <p:cNvSpPr/>
          <p:nvPr/>
        </p:nvSpPr>
        <p:spPr>
          <a:xfrm>
            <a:off x="228600" y="190500"/>
            <a:ext cx="17754600" cy="9753600"/>
          </a:xfrm>
          <a:prstGeom prst="rect">
            <a:avLst/>
          </a:prstGeom>
          <a:noFill/>
          <a:ln w="57150">
            <a:solidFill>
              <a:srgbClr val="128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57150">
                <a:solidFill>
                  <a:srgbClr val="344C6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3274E4A-40CA-9D04-16F5-3CCB0CB5246D}"/>
              </a:ext>
            </a:extLst>
          </p:cNvPr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28AA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C7BFB42-C96D-9FE7-3044-8847BE99A0C3}"/>
              </a:ext>
            </a:extLst>
          </p:cNvPr>
          <p:cNvSpPr/>
          <p:nvPr/>
        </p:nvSpPr>
        <p:spPr>
          <a:xfrm>
            <a:off x="2362200" y="285589"/>
            <a:ext cx="13563599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BC1B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7BAEA-60F9-CC65-DE90-FAD6B06BB0C3}"/>
              </a:ext>
            </a:extLst>
          </p:cNvPr>
          <p:cNvSpPr txBox="1"/>
          <p:nvPr/>
        </p:nvSpPr>
        <p:spPr>
          <a:xfrm>
            <a:off x="3276600" y="342900"/>
            <a:ext cx="115976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4279" b="1" spc="299" dirty="0">
                <a:solidFill>
                  <a:srgbClr val="344C6C"/>
                </a:solidFill>
                <a:latin typeface="Montserrat Bold"/>
              </a:rPr>
              <a:t>APÊNDICES E ANEXOS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7BE0F25-A986-333E-CD48-4ED04D6E7F5E}"/>
              </a:ext>
            </a:extLst>
          </p:cNvPr>
          <p:cNvSpPr txBox="1"/>
          <p:nvPr/>
        </p:nvSpPr>
        <p:spPr>
          <a:xfrm>
            <a:off x="4499733" y="9436268"/>
            <a:ext cx="9151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spc="299" dirty="0">
                <a:solidFill>
                  <a:srgbClr val="128AA8"/>
                </a:solidFill>
                <a:latin typeface="+mj-lt"/>
              </a:rPr>
              <a:t>XVI SEMANA DE ENFERMAGEM </a:t>
            </a:r>
          </a:p>
          <a:p>
            <a:pPr algn="ctr"/>
            <a:r>
              <a:rPr lang="en-US" sz="3000" spc="299" dirty="0">
                <a:solidFill>
                  <a:srgbClr val="7BC1B7"/>
                </a:solidFill>
                <a:latin typeface="+mj-lt"/>
              </a:rPr>
              <a:t>III JORNADA ACADÊMICA CIENTÍFICA DE ENFERMAGEM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449E81-871C-4798-87B3-9E28FC3DB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922" y="0"/>
            <a:ext cx="2609314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2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</TotalTime>
  <Words>118</Words>
  <Application>Microsoft Office PowerPoint</Application>
  <PresentationFormat>Personalizar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da Enfermagem (1920 x 805 px) (Apresentação)</dc:title>
  <dc:creator>Polyana Norberta</dc:creator>
  <cp:lastModifiedBy>Polyana Norberta</cp:lastModifiedBy>
  <cp:revision>9</cp:revision>
  <dcterms:created xsi:type="dcterms:W3CDTF">2006-08-16T00:00:00Z</dcterms:created>
  <dcterms:modified xsi:type="dcterms:W3CDTF">2026-04-24T12:56:41Z</dcterms:modified>
  <dc:identifier>DAGDL-ff4bQ</dc:identifier>
</cp:coreProperties>
</file>