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229" autoAdjust="0"/>
  </p:normalViewPr>
  <p:slideViewPr>
    <p:cSldViewPr snapToGrid="0" snapToObjects="1">
      <p:cViewPr>
        <p:scale>
          <a:sx n="25" d="100"/>
          <a:sy n="25" d="100"/>
        </p:scale>
        <p:origin x="1277" y="-332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5" cy="512379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4380" y="0"/>
            <a:ext cx="3078045" cy="512379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BF72B752-C813-4FF8-9ABC-C588D917EF15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8921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571" y="4925975"/>
            <a:ext cx="5682923" cy="4029312"/>
          </a:xfrm>
          <a:prstGeom prst="rect">
            <a:avLst/>
          </a:prstGeom>
        </p:spPr>
        <p:txBody>
          <a:bodyPr vert="horz" lIns="93763" tIns="46881" rIns="93763" bIns="46881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2234"/>
            <a:ext cx="3078045" cy="512379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4380" y="9722234"/>
            <a:ext cx="3078045" cy="512379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E01877A9-5A1C-4B8F-9BD2-94D81098F5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18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1877A9-5A1C-4B8F-9BD2-94D81098F57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627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389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50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135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03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6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116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413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990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824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070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90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CF5C-D907-464F-B8FF-274064386084}" type="datetimeFigureOut">
              <a:rPr lang="pt-BR" smtClean="0"/>
              <a:t>27/11/2024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33DD2-7912-2E4C-8268-D04F2BFA991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216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2E67728-838B-4438-3E35-661345864B55}"/>
              </a:ext>
            </a:extLst>
          </p:cNvPr>
          <p:cNvSpPr txBox="1"/>
          <p:nvPr/>
        </p:nvSpPr>
        <p:spPr>
          <a:xfrm>
            <a:off x="5417925" y="1423887"/>
            <a:ext cx="197890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I JORNADA DE EDUCAÇÃO FÍSICA UNIFSA</a:t>
            </a:r>
          </a:p>
          <a:p>
            <a:pPr algn="ctr"/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CENTRO UNIVERSITÁRIO SANTO AGOSTINHO </a:t>
            </a:r>
          </a:p>
          <a:p>
            <a:pPr algn="ctr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pt-BR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utores, exemplo:</a:t>
            </a:r>
            <a:r>
              <a:rPr lang="pt-B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SILVA¹, </a:t>
            </a:r>
            <a:r>
              <a:rPr lang="pt-BR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Kácio</a:t>
            </a:r>
            <a:r>
              <a:rPr lang="pt-BR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dos Santos; LEAL¹, Antônio Carlos Cortês; SENA², Alyson Felipe da Costa</a:t>
            </a:r>
          </a:p>
          <a:p>
            <a:pPr algn="r"/>
            <a:r>
              <a:rPr lang="pt-B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 Discentes do Curso de Educação Física - UNIFSA</a:t>
            </a:r>
          </a:p>
          <a:p>
            <a:pPr algn="r"/>
            <a:r>
              <a:rPr lang="pt-B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²Docente do Curso de Educação Física - UNIFSA</a:t>
            </a:r>
            <a:endParaRPr lang="pt-BR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9694781-AABD-F3E2-A55C-85206481BC7B}"/>
              </a:ext>
            </a:extLst>
          </p:cNvPr>
          <p:cNvSpPr txBox="1"/>
          <p:nvPr/>
        </p:nvSpPr>
        <p:spPr>
          <a:xfrm>
            <a:off x="876365" y="7033243"/>
            <a:ext cx="14901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0EFE765A-A4B2-05B0-11B3-DAB1E66184CD}"/>
              </a:ext>
            </a:extLst>
          </p:cNvPr>
          <p:cNvSpPr/>
          <p:nvPr/>
        </p:nvSpPr>
        <p:spPr>
          <a:xfrm>
            <a:off x="876365" y="8048906"/>
            <a:ext cx="14843142" cy="68924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Seja sucinto e de preferência utilize </a:t>
            </a:r>
            <a:r>
              <a:rPr lang="pt-BR" sz="4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endParaRPr lang="pt-BR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3C8D1D-D697-8660-ACB9-B06461C45EA3}"/>
              </a:ext>
            </a:extLst>
          </p:cNvPr>
          <p:cNvSpPr txBox="1"/>
          <p:nvPr/>
        </p:nvSpPr>
        <p:spPr>
          <a:xfrm>
            <a:off x="925500" y="14895093"/>
            <a:ext cx="1474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Objetivo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0C12B2A0-E92B-EF87-026D-1A2C7F523CC6}"/>
              </a:ext>
            </a:extLst>
          </p:cNvPr>
          <p:cNvSpPr txBox="1"/>
          <p:nvPr/>
        </p:nvSpPr>
        <p:spPr>
          <a:xfrm>
            <a:off x="876365" y="18911727"/>
            <a:ext cx="14744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 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5E66A68-0B2D-1E96-5039-A0275C64A15A}"/>
              </a:ext>
            </a:extLst>
          </p:cNvPr>
          <p:cNvSpPr txBox="1"/>
          <p:nvPr/>
        </p:nvSpPr>
        <p:spPr>
          <a:xfrm>
            <a:off x="17086729" y="7007060"/>
            <a:ext cx="13925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D0CC5C70-79F7-2D2F-DB16-FCC5A0DAE1B3}"/>
              </a:ext>
            </a:extLst>
          </p:cNvPr>
          <p:cNvSpPr txBox="1"/>
          <p:nvPr/>
        </p:nvSpPr>
        <p:spPr>
          <a:xfrm>
            <a:off x="17364647" y="27103711"/>
            <a:ext cx="13647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009CFA0-8C88-F23C-507F-226398AEFA28}"/>
              </a:ext>
            </a:extLst>
          </p:cNvPr>
          <p:cNvSpPr txBox="1"/>
          <p:nvPr/>
        </p:nvSpPr>
        <p:spPr>
          <a:xfrm>
            <a:off x="18947093" y="33247274"/>
            <a:ext cx="104829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pic>
        <p:nvPicPr>
          <p:cNvPr id="1026" name="Picture 2" descr="Procedimentos Acadêmicos">
            <a:extLst>
              <a:ext uri="{FF2B5EF4-FFF2-40B4-BE49-F238E27FC236}">
                <a16:creationId xmlns:a16="http://schemas.microsoft.com/office/drawing/2014/main" id="{16AFDD3D-3CEC-72D2-A79C-7CB705DEC0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8" t="11228" r="5571" b="9535"/>
          <a:stretch/>
        </p:blipFill>
        <p:spPr bwMode="auto">
          <a:xfrm>
            <a:off x="1319297" y="1299003"/>
            <a:ext cx="4031118" cy="377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CC3C9A3-0D8E-5EE9-5EB7-EFA4648303B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9697" r="10372"/>
          <a:stretch/>
        </p:blipFill>
        <p:spPr>
          <a:xfrm>
            <a:off x="25606619" y="1419408"/>
            <a:ext cx="5473372" cy="3427221"/>
          </a:xfrm>
          <a:prstGeom prst="rect">
            <a:avLst/>
          </a:prstGeom>
        </p:spPr>
      </p:pic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35A9316A-C5FA-816D-BF68-A4449EC65A61}"/>
              </a:ext>
            </a:extLst>
          </p:cNvPr>
          <p:cNvSpPr/>
          <p:nvPr/>
        </p:nvSpPr>
        <p:spPr>
          <a:xfrm>
            <a:off x="876365" y="16044767"/>
            <a:ext cx="14901492" cy="18975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do trabalho (Frase iniciada com verbo no infinitivo)</a:t>
            </a:r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C28E92C3-6167-34F9-B7E8-921EF163CE3D}"/>
              </a:ext>
            </a:extLst>
          </p:cNvPr>
          <p:cNvSpPr/>
          <p:nvPr/>
        </p:nvSpPr>
        <p:spPr>
          <a:xfrm>
            <a:off x="876365" y="20190046"/>
            <a:ext cx="14901492" cy="180457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do trabalho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 de intervenção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(Este aplica-se as atividades curriculares de extensão)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 de intervenção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(Este último se aplica ao estágio)</a:t>
            </a:r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931878FE-900C-C770-A3F8-EF98281C9DE9}"/>
              </a:ext>
            </a:extLst>
          </p:cNvPr>
          <p:cNvSpPr/>
          <p:nvPr/>
        </p:nvSpPr>
        <p:spPr>
          <a:xfrm>
            <a:off x="17086729" y="8022724"/>
            <a:ext cx="13925754" cy="187807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resultados e discussão do estudo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impactos sociais da intervenção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inquietações despertadas pela sua intervenção</a:t>
            </a:r>
          </a:p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(Estes dois últimos tópicos aplicam-se aos relatos de estágio e atividades curriculares de extensão)</a:t>
            </a:r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D1257BD5-9400-F5EF-9C96-6D73D6B6F912}"/>
              </a:ext>
            </a:extLst>
          </p:cNvPr>
          <p:cNvSpPr/>
          <p:nvPr/>
        </p:nvSpPr>
        <p:spPr>
          <a:xfrm>
            <a:off x="17086729" y="28264114"/>
            <a:ext cx="13925752" cy="47538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impactos do trabalho, preferencialmente em texto corrido mesmo</a:t>
            </a:r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5597FFFC-AC18-AAAA-EC5C-8B5F66A9C256}"/>
              </a:ext>
            </a:extLst>
          </p:cNvPr>
          <p:cNvSpPr/>
          <p:nvPr/>
        </p:nvSpPr>
        <p:spPr>
          <a:xfrm>
            <a:off x="16873369" y="34241611"/>
            <a:ext cx="13925752" cy="39941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referências adotadas em vossa apresentação</a:t>
            </a:r>
            <a:endParaRPr lang="pt-BR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01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1891</TotalTime>
  <Words>162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Alyson Felipe Costa Sena</cp:lastModifiedBy>
  <cp:revision>18</cp:revision>
  <cp:lastPrinted>2023-07-30T12:52:39Z</cp:lastPrinted>
  <dcterms:created xsi:type="dcterms:W3CDTF">2023-07-28T17:39:23Z</dcterms:created>
  <dcterms:modified xsi:type="dcterms:W3CDTF">2024-11-27T19:57:40Z</dcterms:modified>
</cp:coreProperties>
</file>