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43205400"/>
  <p:notesSz cx="6858000" cy="9144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6EA"/>
    <a:srgbClr val="00FDFF"/>
    <a:srgbClr val="414141"/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>
        <p:scale>
          <a:sx n="100" d="100"/>
          <a:sy n="100" d="100"/>
        </p:scale>
        <p:origin x="-16" y="552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6824E63-F1A3-6A84-447C-949876A0F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F2FE0EA-573C-E5EF-264C-6F6E40CE9E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732A1241-5E8D-484A-A2F9-B73F37D44D91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B1A431DF-479E-4022-D964-AC42E09520B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6BFB7585-7D1A-C07A-F935-FEAEDE5E2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8BC4327-D055-A978-88B3-198EB1BB99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75D81B-61F6-C534-B69A-32F1D41AB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9661ED6-B63B-B84F-AC69-258FE2C403A9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2159000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4319588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6480175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8640763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C3C59E86-C42E-C0F8-CC66-931FE68D4C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id="{AE178B99-E054-C17E-EEBF-714C1F23F1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s-ES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B97EA9C5-FA44-AA35-8503-76BC428903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DF93668-4DCE-CC48-8DD6-94533356381B}" type="slidenum">
              <a:rPr lang="pt-BR" altLang="es-ES" sz="1200"/>
              <a:pPr>
                <a:spcBef>
                  <a:spcPct val="0"/>
                </a:spcBef>
              </a:pPr>
              <a:t>1</a:t>
            </a:fld>
            <a:endParaRPr lang="pt-BR" altLang="es-E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1" y="13421680"/>
            <a:ext cx="24483060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1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45CE86-9EC9-9DEA-F2F2-8C0A7220B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B52F-74FC-8C43-8E82-73759F554ECC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90841B-0C63-2A89-A112-201830F9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6F4DDB-52F1-DD42-3512-96322DB9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F797A-CF17-9043-B77B-643146BCC195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172319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A148CB-D94A-0751-74AA-54CB1FE5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F47EB-61D5-0947-BA98-73E3CD478195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4AA569-AF50-3BB2-1AA9-69D5A3CA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723A6D-C6AF-6EF6-B63D-072B2974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5F83-EF52-BE4A-B852-5104F7073D1D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421682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2610" y="1730222"/>
            <a:ext cx="6480810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40180" y="1730222"/>
            <a:ext cx="18962370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54982D-19AE-0F15-3F7D-F8287130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C0CBC-0FDE-0841-9D10-69AED3D7D120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F0043B-88A4-7E13-B6CF-189353B4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4D2407-1C5F-9FB7-7FEE-9AFC139F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34CA8-BB58-D74F-9B4C-248E3D9C8091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135473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8AB078-9BE8-62A9-0D4E-69255A7E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82007-246D-4840-859A-0FE491CE3858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806CF1-4AA7-F0C0-D47F-42813AE5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A4F57F-FA52-57AF-6B30-F8B644F1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90245-1DF4-0544-AEB9-6BF128317843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151673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6" y="27763474"/>
            <a:ext cx="24483060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29EA77-3662-B36A-3B7E-0B8B6663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305D-41DC-064A-868D-9FA947000F09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5FF2E0-34E0-691E-0169-805E7282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3BA704-D69A-5C7B-68AC-F58B86E2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E38CF-10BD-3741-91DD-A5EFA5680F67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398654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0180" y="10081264"/>
            <a:ext cx="127215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641831" y="10081264"/>
            <a:ext cx="127215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B7BC43BC-1047-F8CD-9565-EF7350BCA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6B5EB-3A2F-9B4A-B1EA-116268351A83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1FF9F44-C376-2161-8C7D-55421729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F9F64F8-21DD-5B84-55F2-17C2B51E3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005BB-70F1-6044-9284-406993D85355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251234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9671213"/>
            <a:ext cx="12726592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0" y="9671213"/>
            <a:ext cx="12731591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BFD381B4-936F-0D4A-B343-E3ADEC4F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E7A47-E856-A649-ACE1-C947BBDB4E7B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6C721E0B-8F53-E7C1-A576-BA6BE4AC7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5AF6BF3D-A8D4-0EAF-4C3D-BCBC594B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21EF9-69F4-D94B-B53B-C6E100AB8B49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290744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A964F537-984C-3476-4F0E-E3C106D72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BAB5F-A45E-7547-ABBC-B1424551C1D7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D7EB0324-83C8-BBA2-1532-4AA37782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636E449D-58B0-F8E2-3687-57A89A0C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9D6A-A463-2D48-9715-90E3A6DFE8B9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329133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FC46CE60-0A4A-926D-449D-EB01F22B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F1902-8AE8-7946-8423-85DAB28F504C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0A17F016-32C6-8053-4B7E-44F61CF32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D375F0D8-9D98-8604-62E6-B710B1184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93AA3-7F2F-7547-83F2-0C9B454D0AA6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138875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720216"/>
            <a:ext cx="9476186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ED76F326-4F29-DEBE-C751-CD276BFDC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C0FF-42CF-E641-8D40-12A5D8357F8B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57B46F2-5B70-DA50-1B33-C57A067B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3D7F4CD-FD8B-4955-17F8-AE6A04B23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49E9E-C9A5-544B-B905-FB0FDEAB7091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225778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8" y="30243781"/>
            <a:ext cx="1728216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8" y="3860483"/>
            <a:ext cx="1728216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8" y="33814230"/>
            <a:ext cx="1728216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B05D03A-A502-27FC-B065-FAD78332D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A98E1-9D8F-8E49-ABA5-3BB8DEA6ACC6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192E21D-4678-5935-7DAA-95804C3F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BAE00C9B-D5E8-7E83-85E7-3DEC2FD3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4CCD5-D996-6647-99A8-E9BA5ED13D38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66271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862AF5E9-6EFF-8D2B-EA90-BD01A245BE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441450" y="1730375"/>
            <a:ext cx="25920700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22B1B94E-6D1D-A398-77BE-39AF20BB16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41450" y="10080625"/>
            <a:ext cx="25920700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/>
              <a:t>Clique para editar o texto mestre</a:t>
            </a:r>
          </a:p>
          <a:p>
            <a:pPr lvl="1"/>
            <a:r>
              <a:rPr lang="pt-BR" altLang="es-ES"/>
              <a:t>Segundo nível</a:t>
            </a:r>
          </a:p>
          <a:p>
            <a:pPr lvl="2"/>
            <a:r>
              <a:rPr lang="pt-BR" altLang="es-ES"/>
              <a:t>Terceiro nível</a:t>
            </a:r>
          </a:p>
          <a:p>
            <a:pPr lvl="3"/>
            <a:r>
              <a:rPr lang="pt-BR" altLang="es-ES"/>
              <a:t>Quarto nível</a:t>
            </a:r>
          </a:p>
          <a:p>
            <a:pPr lvl="4"/>
            <a:r>
              <a:rPr lang="pt-BR" altLang="es-ES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091E30-4F0E-6FF9-E092-1ACE8DBAE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1450" y="40044688"/>
            <a:ext cx="6718300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54D76946-8502-0E41-8F2F-F573BB03DC6D}" type="datetimeFigureOut">
              <a:rPr lang="pt-BR"/>
              <a:pPr>
                <a:defRPr/>
              </a:pPr>
              <a:t>13/05/2024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D0D910-763A-C7D2-3F58-827F65189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7F47E3-3449-DCC5-E7BB-F71ADC5C4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643850" y="40044688"/>
            <a:ext cx="6718300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4E42F0-F70F-9B45-8E2C-DD95B418ECFD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65F15FDA-344A-1506-ABEE-5B9B42C242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4217"/>
          <a:stretch/>
        </p:blipFill>
        <p:spPr>
          <a:xfrm>
            <a:off x="0" y="-12029"/>
            <a:ext cx="28803600" cy="5490856"/>
          </a:xfrm>
          <a:prstGeom prst="rect">
            <a:avLst/>
          </a:prstGeom>
        </p:spPr>
      </p:pic>
      <p:sp>
        <p:nvSpPr>
          <p:cNvPr id="3074" name="AutoShape 18" descr="https://mail-attachment.googleusercontent.com/attachment/?saduie=AG9B_P8YpfUUv8ZvIJQRwXWVGHUj&amp;attid=0.1&amp;disp=emb&amp;view=att&amp;th=139973fecd616569">
            <a:extLst>
              <a:ext uri="{FF2B5EF4-FFF2-40B4-BE49-F238E27FC236}">
                <a16:creationId xmlns:a16="http://schemas.microsoft.com/office/drawing/2014/main" id="{C9A8ADB6-75C1-BE6D-5470-37477129BA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488" y="-647700"/>
            <a:ext cx="271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500"/>
          </a:p>
        </p:txBody>
      </p:sp>
      <p:sp>
        <p:nvSpPr>
          <p:cNvPr id="3075" name="AutoShape 20" descr="https://mail-attachment.googleusercontent.com/attachment/?saduie=AG9B_P8YpfUUv8ZvIJQRwXWVGHUj&amp;attid=0.1&amp;disp=emb&amp;view=att&amp;th=139973fecd616569">
            <a:extLst>
              <a:ext uri="{FF2B5EF4-FFF2-40B4-BE49-F238E27FC236}">
                <a16:creationId xmlns:a16="http://schemas.microsoft.com/office/drawing/2014/main" id="{478E6F11-37E8-05E8-5C73-4AE6CADB7D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488" y="-647700"/>
            <a:ext cx="271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500"/>
          </a:p>
        </p:txBody>
      </p:sp>
      <p:sp>
        <p:nvSpPr>
          <p:cNvPr id="3076" name="AutoShape 22" descr="https://mail-attachment.googleusercontent.com/attachment/?saduie=AG9B_P8YpfUUv8ZvIJQRwXWVGHUj&amp;attid=0.1&amp;disp=emb&amp;view=att&amp;th=139973fecd616569">
            <a:extLst>
              <a:ext uri="{FF2B5EF4-FFF2-40B4-BE49-F238E27FC236}">
                <a16:creationId xmlns:a16="http://schemas.microsoft.com/office/drawing/2014/main" id="{E8B30567-4E03-D0D6-1660-B2E5D34591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488" y="-647700"/>
            <a:ext cx="271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500"/>
          </a:p>
        </p:txBody>
      </p:sp>
      <p:sp>
        <p:nvSpPr>
          <p:cNvPr id="3077" name="AutoShape 17" descr="https://docs.google.com/?attid=0.4&amp;pid=gmail&amp;thid=139b183656da630a&amp;url=https%3A%2F%2Fmail.google.com%2Fmail%2F%3Fui%3D2%26ik%3Dd6cec253db%26view%3Datt%26th%3D139b183656da630a%26attid%3D0.4%26disp%3Dsafe%26realattid%3Df_h6xx8vr63%26zw&amp;docid=69b2badff6310e70a86abf84462c56c1%7Cabc6874405598c94d4c16d2cee346b77&amp;a=bi&amp;pagenumber=1&amp;w=800">
            <a:extLst>
              <a:ext uri="{FF2B5EF4-FFF2-40B4-BE49-F238E27FC236}">
                <a16:creationId xmlns:a16="http://schemas.microsoft.com/office/drawing/2014/main" id="{8DC956B1-2A58-0643-3634-C1CCD92952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8450" y="-647700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500"/>
          </a:p>
        </p:txBody>
      </p:sp>
      <p:sp>
        <p:nvSpPr>
          <p:cNvPr id="3078" name="AutoShape 19" descr="https://docs.google.com/?attid=0.4&amp;pid=gmail&amp;thid=139b183656da630a&amp;url=https%3A%2F%2Fmail.google.com%2Fmail%2F%3Fui%3D2%26ik%3Dd6cec253db%26view%3Datt%26th%3D139b183656da630a%26attid%3D0.4%26disp%3Dsafe%26realattid%3Df_h6xx8vr63%26zw&amp;docid=69b2badff6310e70a86abf84462c56c1%7Cabc6874405598c94d4c16d2cee346b77&amp;a=bi&amp;pagenumber=1&amp;w=800">
            <a:extLst>
              <a:ext uri="{FF2B5EF4-FFF2-40B4-BE49-F238E27FC236}">
                <a16:creationId xmlns:a16="http://schemas.microsoft.com/office/drawing/2014/main" id="{C9194950-BD32-8B88-31C8-AA3977CF5E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8450" y="-647700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500"/>
          </a:p>
        </p:txBody>
      </p:sp>
      <p:sp>
        <p:nvSpPr>
          <p:cNvPr id="3079" name="AutoShape 21" descr="https://docs.google.com/?attid=0.4&amp;pid=gmail&amp;thid=139b183656da630a&amp;url=https%3A%2F%2Fmail.google.com%2Fmail%2F%3Fui%3D2%26ik%3Dd6cec253db%26view%3Datt%26th%3D139b183656da630a%26attid%3D0.4%26disp%3Dsafe%26realattid%3Df_h6xx8vr63%26zw&amp;docid=69b2badff6310e70a86abf84462c56c1%7Cabc6874405598c94d4c16d2cee346b77&amp;a=bi&amp;pagenumber=1&amp;w=800">
            <a:extLst>
              <a:ext uri="{FF2B5EF4-FFF2-40B4-BE49-F238E27FC236}">
                <a16:creationId xmlns:a16="http://schemas.microsoft.com/office/drawing/2014/main" id="{6406DC2A-0729-01AF-3D4A-23F8D83E03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8450" y="-647700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500"/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65617556-E85F-E9F9-666B-30D9C41A02EA}"/>
              </a:ext>
            </a:extLst>
          </p:cNvPr>
          <p:cNvSpPr txBox="1">
            <a:spLocks/>
          </p:cNvSpPr>
          <p:nvPr/>
        </p:nvSpPr>
        <p:spPr bwMode="auto">
          <a:xfrm>
            <a:off x="863600" y="12314238"/>
            <a:ext cx="12930188" cy="964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54" tIns="216027" rIns="432054" bIns="216027"/>
          <a:lstStyle/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70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</p:txBody>
      </p:sp>
      <p:sp>
        <p:nvSpPr>
          <p:cNvPr id="3081" name="Subtítulo 2">
            <a:extLst>
              <a:ext uri="{FF2B5EF4-FFF2-40B4-BE49-F238E27FC236}">
                <a16:creationId xmlns:a16="http://schemas.microsoft.com/office/drawing/2014/main" id="{79961174-888B-810A-061B-93D4F09C131F}"/>
              </a:ext>
            </a:extLst>
          </p:cNvPr>
          <p:cNvSpPr txBox="1">
            <a:spLocks/>
          </p:cNvSpPr>
          <p:nvPr/>
        </p:nvSpPr>
        <p:spPr bwMode="auto">
          <a:xfrm>
            <a:off x="15106650" y="11161713"/>
            <a:ext cx="12928600" cy="964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es-ES" sz="3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endParaRPr lang="pt-BR" altLang="es-ES" sz="3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 b="1">
              <a:solidFill>
                <a:srgbClr val="779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 b="1">
              <a:solidFill>
                <a:srgbClr val="779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 b="1">
              <a:solidFill>
                <a:srgbClr val="779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 b="1">
              <a:solidFill>
                <a:srgbClr val="779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 b="1">
              <a:solidFill>
                <a:srgbClr val="779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 b="1">
              <a:solidFill>
                <a:srgbClr val="779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 b="1">
              <a:solidFill>
                <a:srgbClr val="779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 b="1">
              <a:solidFill>
                <a:srgbClr val="779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 b="1">
              <a:solidFill>
                <a:srgbClr val="779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3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82" name="Text Box 3415">
            <a:extLst>
              <a:ext uri="{FF2B5EF4-FFF2-40B4-BE49-F238E27FC236}">
                <a16:creationId xmlns:a16="http://schemas.microsoft.com/office/drawing/2014/main" id="{5F4B82DC-24DE-3760-4959-7003C80EA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11361738"/>
            <a:ext cx="12865100" cy="952500"/>
          </a:xfrm>
          <a:prstGeom prst="rect">
            <a:avLst/>
          </a:prstGeom>
          <a:solidFill>
            <a:srgbClr val="00E6EA"/>
          </a:solidFill>
          <a:ln>
            <a:noFill/>
          </a:ln>
        </p:spPr>
        <p:txBody>
          <a:bodyPr wrap="none" lIns="102178" tIns="51088" rIns="102178" bIns="51088" anchor="ctr"/>
          <a:lstStyle>
            <a:lvl1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90979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5551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00123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04695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INTRODUÇÃO</a:t>
            </a:r>
          </a:p>
        </p:txBody>
      </p:sp>
      <p:sp>
        <p:nvSpPr>
          <p:cNvPr id="3084" name="Text Box 3415">
            <a:extLst>
              <a:ext uri="{FF2B5EF4-FFF2-40B4-BE49-F238E27FC236}">
                <a16:creationId xmlns:a16="http://schemas.microsoft.com/office/drawing/2014/main" id="{A2CE824B-9D55-700E-42BD-6EB518EE4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" y="28198763"/>
            <a:ext cx="12928600" cy="952500"/>
          </a:xfrm>
          <a:prstGeom prst="rect">
            <a:avLst/>
          </a:prstGeom>
          <a:solidFill>
            <a:srgbClr val="00E6EA"/>
          </a:solidFill>
          <a:ln>
            <a:noFill/>
          </a:ln>
        </p:spPr>
        <p:txBody>
          <a:bodyPr wrap="none" lIns="102178" tIns="51088" rIns="102178" bIns="51088" anchor="ctr"/>
          <a:lstStyle>
            <a:lvl1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90979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5551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00123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04695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METODOLOGIA</a:t>
            </a:r>
          </a:p>
        </p:txBody>
      </p:sp>
      <p:sp>
        <p:nvSpPr>
          <p:cNvPr id="3085" name="Text Box 3415">
            <a:extLst>
              <a:ext uri="{FF2B5EF4-FFF2-40B4-BE49-F238E27FC236}">
                <a16:creationId xmlns:a16="http://schemas.microsoft.com/office/drawing/2014/main" id="{8A40CBDD-EFE6-F87B-FB66-C960FAB76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2663" y="11361738"/>
            <a:ext cx="13019087" cy="938212"/>
          </a:xfrm>
          <a:prstGeom prst="rect">
            <a:avLst/>
          </a:prstGeom>
          <a:solidFill>
            <a:srgbClr val="00E6EA"/>
          </a:solidFill>
          <a:ln>
            <a:noFill/>
          </a:ln>
        </p:spPr>
        <p:txBody>
          <a:bodyPr wrap="none" lIns="102178" tIns="51088" rIns="102178" bIns="51088" anchor="ctr"/>
          <a:lstStyle>
            <a:lvl1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90979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5551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00123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04695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 E DISCUSSÃO</a:t>
            </a:r>
          </a:p>
        </p:txBody>
      </p:sp>
      <p:sp>
        <p:nvSpPr>
          <p:cNvPr id="3086" name="Text Box 3415">
            <a:extLst>
              <a:ext uri="{FF2B5EF4-FFF2-40B4-BE49-F238E27FC236}">
                <a16:creationId xmlns:a16="http://schemas.microsoft.com/office/drawing/2014/main" id="{8A09619B-DB87-FF0D-B49D-DD4C1F692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4738" y="24222075"/>
            <a:ext cx="12927012" cy="952500"/>
          </a:xfrm>
          <a:prstGeom prst="rect">
            <a:avLst/>
          </a:prstGeom>
          <a:solidFill>
            <a:srgbClr val="00E6EA"/>
          </a:solidFill>
          <a:ln>
            <a:noFill/>
          </a:ln>
        </p:spPr>
        <p:txBody>
          <a:bodyPr wrap="none" lIns="102178" tIns="51088" rIns="102178" bIns="51088" anchor="ctr"/>
          <a:lstStyle>
            <a:lvl1pPr defTabSz="1020763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1020763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1020763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102076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1020763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CONSIDERAÇÕES FINAIS</a:t>
            </a:r>
          </a:p>
        </p:txBody>
      </p:sp>
      <p:sp>
        <p:nvSpPr>
          <p:cNvPr id="3087" name="Text Box 3415">
            <a:extLst>
              <a:ext uri="{FF2B5EF4-FFF2-40B4-BE49-F238E27FC236}">
                <a16:creationId xmlns:a16="http://schemas.microsoft.com/office/drawing/2014/main" id="{D013E441-230B-2796-AC45-F530FBB7F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9050" y="33008888"/>
            <a:ext cx="12712700" cy="952500"/>
          </a:xfrm>
          <a:prstGeom prst="rect">
            <a:avLst/>
          </a:prstGeom>
          <a:solidFill>
            <a:srgbClr val="00E6EA"/>
          </a:solidFill>
          <a:ln>
            <a:noFill/>
          </a:ln>
        </p:spPr>
        <p:txBody>
          <a:bodyPr wrap="none" lIns="102178" tIns="51088" rIns="102178" bIns="51088" anchor="ctr"/>
          <a:lstStyle>
            <a:lvl1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90979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5551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00123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04695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REFERÊNCIAS </a:t>
            </a:r>
          </a:p>
        </p:txBody>
      </p:sp>
      <p:sp>
        <p:nvSpPr>
          <p:cNvPr id="3088" name="TextBox 2">
            <a:extLst>
              <a:ext uri="{FF2B5EF4-FFF2-40B4-BE49-F238E27FC236}">
                <a16:creationId xmlns:a16="http://schemas.microsoft.com/office/drawing/2014/main" id="{3CC9091C-E094-BDEC-36D8-965B570A7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3" y="5983056"/>
            <a:ext cx="27574875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s-ES" sz="6000" b="1" dirty="0">
                <a:latin typeface="Verdana" panose="020B0604030504040204" pitchFamily="34" charset="0"/>
              </a:rPr>
              <a:t>INSERIR O TÍTULO DO TRABALHO </a:t>
            </a:r>
            <a:r>
              <a:rPr lang="en-US" altLang="es-ES" sz="6000" dirty="0">
                <a:latin typeface="Verdana" panose="020B0604030504040204" pitchFamily="34" charset="0"/>
              </a:rPr>
              <a:t>(Fonte Verdana, 60, Caixa </a:t>
            </a:r>
            <a:r>
              <a:rPr lang="en-US" altLang="es-ES" sz="6000" dirty="0" err="1">
                <a:latin typeface="Verdana" panose="020B0604030504040204" pitchFamily="34" charset="0"/>
              </a:rPr>
              <a:t>alta</a:t>
            </a:r>
            <a:r>
              <a:rPr lang="en-US" altLang="es-ES" sz="6000" dirty="0">
                <a:latin typeface="Verdana" panose="020B0604030504040204" pitchFamily="34" charset="0"/>
              </a:rPr>
              <a:t>, </a:t>
            </a:r>
            <a:r>
              <a:rPr lang="en-US" altLang="es-ES" sz="6000" dirty="0" err="1">
                <a:latin typeface="Verdana" panose="020B0604030504040204" pitchFamily="34" charset="0"/>
              </a:rPr>
              <a:t>centralizado</a:t>
            </a:r>
            <a:r>
              <a:rPr lang="en-US" altLang="es-ES" sz="6000" dirty="0">
                <a:latin typeface="Verdana" panose="020B0604030504040204" pitchFamily="34" charset="0"/>
              </a:rPr>
              <a:t>, </a:t>
            </a:r>
            <a:r>
              <a:rPr lang="en-US" altLang="es-ES" sz="6000" dirty="0" err="1">
                <a:latin typeface="Verdana" panose="020B0604030504040204" pitchFamily="34" charset="0"/>
              </a:rPr>
              <a:t>negrito</a:t>
            </a:r>
            <a:r>
              <a:rPr lang="en-US" altLang="es-ES" sz="6000" dirty="0">
                <a:latin typeface="Verdana" panose="020B0604030504040204" pitchFamily="34" charset="0"/>
              </a:rPr>
              <a:t>)</a:t>
            </a:r>
            <a:endParaRPr lang="en-US" altLang="es-ES" sz="6000" b="1" dirty="0">
              <a:latin typeface="Verdana" panose="020B0604030504040204" pitchFamily="34" charset="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s-ES" sz="4800" dirty="0">
                <a:latin typeface="Verdana" panose="020B0604030504040204" pitchFamily="34" charset="0"/>
              </a:rPr>
              <a:t>Fulano da Silva</a:t>
            </a:r>
            <a:r>
              <a:rPr lang="en-US" altLang="es-ES" sz="4800" baseline="30000" dirty="0">
                <a:latin typeface="Verdana" panose="020B0604030504040204" pitchFamily="34" charset="0"/>
              </a:rPr>
              <a:t>1</a:t>
            </a:r>
            <a:r>
              <a:rPr lang="en-US" altLang="es-ES" sz="4800" dirty="0">
                <a:latin typeface="Verdana" panose="020B0604030504040204" pitchFamily="34" charset="0"/>
              </a:rPr>
              <a:t>; Fulano de Sousa</a:t>
            </a:r>
            <a:r>
              <a:rPr lang="en-US" altLang="es-ES" sz="4800" baseline="30000" dirty="0">
                <a:latin typeface="Verdana" panose="020B0604030504040204" pitchFamily="34" charset="0"/>
              </a:rPr>
              <a:t>1</a:t>
            </a:r>
            <a:r>
              <a:rPr lang="en-US" altLang="es-ES" sz="4800" dirty="0">
                <a:latin typeface="Verdana" panose="020B0604030504040204" pitchFamily="34" charset="0"/>
              </a:rPr>
              <a:t>; </a:t>
            </a:r>
            <a:r>
              <a:rPr lang="en-US" altLang="es-ES" sz="4800" dirty="0" err="1">
                <a:latin typeface="Verdana" panose="020B0604030504040204" pitchFamily="34" charset="0"/>
              </a:rPr>
              <a:t>Sicrano</a:t>
            </a:r>
            <a:r>
              <a:rPr lang="en-US" altLang="es-ES" sz="4800" dirty="0">
                <a:latin typeface="Verdana" panose="020B0604030504040204" pitchFamily="34" charset="0"/>
              </a:rPr>
              <a:t> de Tal</a:t>
            </a:r>
            <a:r>
              <a:rPr lang="en-US" altLang="es-ES" sz="4800" baseline="30000" dirty="0">
                <a:latin typeface="Verdana" panose="020B0604030504040204" pitchFamily="34" charset="0"/>
              </a:rPr>
              <a:t>2 </a:t>
            </a:r>
            <a:r>
              <a:rPr lang="en-US" altLang="es-ES" sz="4800" dirty="0">
                <a:latin typeface="Verdana" panose="020B0604030504040204" pitchFamily="34" charset="0"/>
              </a:rPr>
              <a:t>(Fonte Verdana, 48, </a:t>
            </a:r>
            <a:r>
              <a:rPr lang="en-US" altLang="es-ES" sz="4800" dirty="0" err="1">
                <a:latin typeface="Verdana" panose="020B0604030504040204" pitchFamily="34" charset="0"/>
              </a:rPr>
              <a:t>centralizado</a:t>
            </a:r>
            <a:r>
              <a:rPr lang="en-US" altLang="es-ES" sz="4800" dirty="0">
                <a:latin typeface="Verdana" panose="020B060403050404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aseline="30000" dirty="0">
                <a:latin typeface="Verdana" panose="020B0604030504040204" pitchFamily="34" charset="0"/>
              </a:rPr>
              <a:t>1</a:t>
            </a:r>
            <a:r>
              <a:rPr lang="pt-BR" altLang="pt-BR" sz="3600" dirty="0">
                <a:latin typeface="Verdana" panose="020B0604030504040204" pitchFamily="34" charset="0"/>
              </a:rPr>
              <a:t>Acadêmico do curso de Farmácia, Centro Universitário Santo Agostinho, Teresina, Piauí, Brasil. </a:t>
            </a:r>
            <a:r>
              <a:rPr lang="pt-BR" altLang="pt-BR" sz="3600" baseline="30000" dirty="0">
                <a:latin typeface="Verdana" panose="020B0604030504040204" pitchFamily="34" charset="0"/>
              </a:rPr>
              <a:t>2</a:t>
            </a:r>
            <a:r>
              <a:rPr lang="pt-BR" altLang="pt-BR" sz="3600" dirty="0">
                <a:latin typeface="Verdana" panose="020B0604030504040204" pitchFamily="34" charset="0"/>
              </a:rPr>
              <a:t>Docente do curso de Farmácia, Centro Universitário Santo Agostinho, Teresina, Piauí, Brasil. </a:t>
            </a:r>
            <a:r>
              <a:rPr lang="en-US" altLang="es-ES" sz="3600" dirty="0">
                <a:latin typeface="Verdana" panose="020B0604030504040204" pitchFamily="34" charset="0"/>
              </a:rPr>
              <a:t>(Fonte Verdana, 36, </a:t>
            </a:r>
            <a:r>
              <a:rPr lang="en-US" altLang="es-ES" sz="3600" dirty="0" err="1">
                <a:latin typeface="Verdana" panose="020B0604030504040204" pitchFamily="34" charset="0"/>
              </a:rPr>
              <a:t>centralizado</a:t>
            </a:r>
            <a:r>
              <a:rPr lang="en-US" altLang="es-ES" sz="3600" dirty="0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3091" name="Text Box 3415">
            <a:extLst>
              <a:ext uri="{FF2B5EF4-FFF2-40B4-BE49-F238E27FC236}">
                <a16:creationId xmlns:a16="http://schemas.microsoft.com/office/drawing/2014/main" id="{B7E197E1-E33E-5CC7-0988-5D0DEF5A3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" y="42153075"/>
            <a:ext cx="28505150" cy="403953"/>
          </a:xfrm>
          <a:prstGeom prst="rect">
            <a:avLst/>
          </a:prstGeom>
          <a:solidFill>
            <a:srgbClr val="00E6EA"/>
          </a:solidFill>
          <a:ln>
            <a:noFill/>
          </a:ln>
        </p:spPr>
        <p:txBody>
          <a:bodyPr wrap="none" lIns="102178" tIns="51088" rIns="102178" bIns="51088" anchor="ctr"/>
          <a:lstStyle>
            <a:lvl1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90979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5551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00123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04695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pt-BR" altLang="pt-BR" sz="4400" b="1">
              <a:latin typeface="tahoma, verdana, arial" charset="0"/>
            </a:endParaRPr>
          </a:p>
        </p:txBody>
      </p:sp>
      <p:sp>
        <p:nvSpPr>
          <p:cNvPr id="3092" name="TextBox 2">
            <a:extLst>
              <a:ext uri="{FF2B5EF4-FFF2-40B4-BE49-F238E27FC236}">
                <a16:creationId xmlns:a16="http://schemas.microsoft.com/office/drawing/2014/main" id="{DB0FC3D6-8EE7-5517-CC80-840DB92D3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49" y="12546013"/>
            <a:ext cx="12830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Apresentar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breve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contexto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abordado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(Fonte Verdana, 30, </a:t>
            </a:r>
            <a:r>
              <a:rPr lang="en-US" altLang="es-E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justificado</a:t>
            </a:r>
            <a:r>
              <a:rPr lang="en-US" altLang="es-E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altLang="es-E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Citações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devem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ser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referenciadas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3093" name="TextBox 2">
            <a:extLst>
              <a:ext uri="{FF2B5EF4-FFF2-40B4-BE49-F238E27FC236}">
                <a16:creationId xmlns:a16="http://schemas.microsoft.com/office/drawing/2014/main" id="{A1D7F794-E937-E9EE-275C-19E5FD0A7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2663" y="12607925"/>
            <a:ext cx="1301908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altLang="es-ES" sz="3200" b="1" dirty="0">
                <a:latin typeface="Verdana" panose="020B0604030504040204" pitchFamily="34" charset="0"/>
              </a:rPr>
              <a:t>Usar </a:t>
            </a:r>
            <a:r>
              <a:rPr lang="en-US" altLang="es-ES" sz="3200" b="1" dirty="0" err="1">
                <a:latin typeface="Verdana" panose="020B0604030504040204" pitchFamily="34" charset="0"/>
              </a:rPr>
              <a:t>figuras</a:t>
            </a:r>
            <a:r>
              <a:rPr lang="en-US" altLang="es-ES" sz="3200" b="1" dirty="0">
                <a:latin typeface="Verdana" panose="020B0604030504040204" pitchFamily="34" charset="0"/>
              </a:rPr>
              <a:t>, </a:t>
            </a:r>
            <a:r>
              <a:rPr lang="en-US" altLang="es-ES" sz="3200" b="1" dirty="0" err="1">
                <a:latin typeface="Verdana" panose="020B0604030504040204" pitchFamily="34" charset="0"/>
              </a:rPr>
              <a:t>quadros</a:t>
            </a:r>
            <a:r>
              <a:rPr lang="en-US" altLang="es-ES" sz="3200" b="1" dirty="0">
                <a:latin typeface="Verdana" panose="020B0604030504040204" pitchFamily="34" charset="0"/>
              </a:rPr>
              <a:t> e </a:t>
            </a:r>
            <a:r>
              <a:rPr lang="en-US" altLang="es-ES" sz="3200" b="1" dirty="0" err="1">
                <a:latin typeface="Verdana" panose="020B0604030504040204" pitchFamily="34" charset="0"/>
              </a:rPr>
              <a:t>tabelas</a:t>
            </a:r>
            <a:r>
              <a:rPr lang="en-US" altLang="es-ES" sz="3200" b="1" dirty="0">
                <a:latin typeface="Verdana" panose="020B0604030504040204" pitchFamily="34" charset="0"/>
              </a:rPr>
              <a:t>, </a:t>
            </a:r>
            <a:r>
              <a:rPr lang="en-US" altLang="es-ES" sz="3200" b="1" dirty="0" err="1">
                <a:latin typeface="Verdana" panose="020B0604030504040204" pitchFamily="34" charset="0"/>
              </a:rPr>
              <a:t>conforme</a:t>
            </a:r>
            <a:r>
              <a:rPr lang="en-US" altLang="es-ES" sz="3200" b="1" dirty="0">
                <a:latin typeface="Verdana" panose="020B0604030504040204" pitchFamily="34" charset="0"/>
              </a:rPr>
              <a:t> template do </a:t>
            </a:r>
            <a:r>
              <a:rPr lang="en-US" altLang="es-ES" sz="3200" b="1" dirty="0" err="1">
                <a:latin typeface="Verdana" panose="020B0604030504040204" pitchFamily="34" charset="0"/>
              </a:rPr>
              <a:t>resumo</a:t>
            </a:r>
            <a:r>
              <a:rPr lang="en-US" altLang="es-ES" sz="3200" b="1" dirty="0">
                <a:latin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</a:rPr>
              <a:t>em</a:t>
            </a:r>
            <a:r>
              <a:rPr lang="en-US" altLang="es-ES" sz="3200" b="1" dirty="0">
                <a:latin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</a:rPr>
              <a:t>tamanho</a:t>
            </a:r>
            <a:r>
              <a:rPr lang="en-US" altLang="es-ES" sz="3200" b="1" dirty="0">
                <a:latin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</a:rPr>
              <a:t>legível</a:t>
            </a:r>
            <a:r>
              <a:rPr lang="en-US" altLang="es-ES" sz="3200" b="1" dirty="0">
                <a:latin typeface="Verdana" panose="020B0604030504040204" pitchFamily="34" charset="0"/>
              </a:rPr>
              <a:t> </a:t>
            </a:r>
            <a:r>
              <a:rPr lang="en-US" altLang="es-ES" sz="3200" dirty="0">
                <a:latin typeface="Verdana" panose="020B0604030504040204" pitchFamily="34" charset="0"/>
              </a:rPr>
              <a:t>(Fonte Verdana, 30, </a:t>
            </a:r>
            <a:r>
              <a:rPr lang="en-US" altLang="es-ES" sz="3200" dirty="0" err="1">
                <a:latin typeface="Verdana" panose="020B0604030504040204" pitchFamily="34" charset="0"/>
              </a:rPr>
              <a:t>justificado</a:t>
            </a:r>
            <a:r>
              <a:rPr lang="en-US" altLang="es-ES" sz="3200" dirty="0">
                <a:latin typeface="Verdana" panose="020B0604030504040204" pitchFamily="34" charset="0"/>
              </a:rPr>
              <a:t>).</a:t>
            </a:r>
            <a:endParaRPr lang="en-US" altLang="es-ES" sz="3200" b="1" dirty="0">
              <a:latin typeface="Verdan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s-ES" sz="3200" b="1" dirty="0">
              <a:latin typeface="Verdana" panose="020B0604030504040204" pitchFamily="34" charset="0"/>
            </a:endParaRPr>
          </a:p>
        </p:txBody>
      </p:sp>
      <p:sp>
        <p:nvSpPr>
          <p:cNvPr id="3095" name="TextBox 2">
            <a:extLst>
              <a:ext uri="{FF2B5EF4-FFF2-40B4-BE49-F238E27FC236}">
                <a16:creationId xmlns:a16="http://schemas.microsoft.com/office/drawing/2014/main" id="{7A9264D2-773E-130E-4423-745F3E188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2663" y="25641300"/>
            <a:ext cx="129270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Verificar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foram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alcançados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explanar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principais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obtidos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s-E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(Fonte Verdana, 30, </a:t>
            </a:r>
            <a:r>
              <a:rPr lang="en-US" altLang="es-E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justificado</a:t>
            </a:r>
            <a:r>
              <a:rPr lang="en-US" altLang="es-E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altLang="es-E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96" name="TextBox 2">
            <a:extLst>
              <a:ext uri="{FF2B5EF4-FFF2-40B4-BE49-F238E27FC236}">
                <a16:creationId xmlns:a16="http://schemas.microsoft.com/office/drawing/2014/main" id="{BC1E05F0-92E4-7389-CCD0-FDC35139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29791025"/>
            <a:ext cx="12928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Usar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esquemas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sempre que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possível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ilustrar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procedimentos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adotados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s-E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(Fonte Verdana, 30, </a:t>
            </a:r>
            <a:r>
              <a:rPr lang="en-US" altLang="es-E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justificado</a:t>
            </a:r>
            <a:r>
              <a:rPr lang="en-US" altLang="es-E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s-E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97" name="TextBox 2">
            <a:extLst>
              <a:ext uri="{FF2B5EF4-FFF2-40B4-BE49-F238E27FC236}">
                <a16:creationId xmlns:a16="http://schemas.microsoft.com/office/drawing/2014/main" id="{3258B571-BF23-5FE3-3116-2E333303E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2663" y="34369375"/>
            <a:ext cx="129270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Seguir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padrão</a:t>
            </a:r>
            <a:r>
              <a:rPr lang="en-US" alt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ABNT.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(Fonte Verdana, 28, </a:t>
            </a:r>
            <a:r>
              <a:rPr lang="en-US" altLang="es-E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alinhado</a:t>
            </a:r>
            <a:r>
              <a:rPr lang="en-US" altLang="es-E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</a:t>
            </a:r>
            <a:r>
              <a:rPr lang="en-US" altLang="es-E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s-E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esquerda</a:t>
            </a:r>
            <a:r>
              <a:rPr lang="en-US" altLang="es-E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altLang="es-E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7">
            <a:extLst>
              <a:ext uri="{FF2B5EF4-FFF2-40B4-BE49-F238E27FC236}">
                <a16:creationId xmlns:a16="http://schemas.microsoft.com/office/drawing/2014/main" id="{5E749293-4EBC-4FB6-99A9-E12F3B26A1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249400" y="214503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101" name="Picture 29" descr="UNIFSA - Centro Universitário Santo Agostinho">
            <a:extLst>
              <a:ext uri="{FF2B5EF4-FFF2-40B4-BE49-F238E27FC236}">
                <a16:creationId xmlns:a16="http://schemas.microsoft.com/office/drawing/2014/main" id="{0403E3F7-D53E-A18A-DF61-642DF55FE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6896" y="1248757"/>
            <a:ext cx="3481353" cy="355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415">
            <a:extLst>
              <a:ext uri="{FF2B5EF4-FFF2-40B4-BE49-F238E27FC236}">
                <a16:creationId xmlns:a16="http://schemas.microsoft.com/office/drawing/2014/main" id="{22597509-7730-1864-C76F-E713254B4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" y="10469037"/>
            <a:ext cx="28505150" cy="188447"/>
          </a:xfrm>
          <a:prstGeom prst="rect">
            <a:avLst/>
          </a:prstGeom>
          <a:solidFill>
            <a:srgbClr val="00E6EA"/>
          </a:solidFill>
          <a:ln>
            <a:noFill/>
          </a:ln>
        </p:spPr>
        <p:txBody>
          <a:bodyPr wrap="none" lIns="102178" tIns="51088" rIns="102178" bIns="51088" anchor="ctr"/>
          <a:lstStyle>
            <a:lvl1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90979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5551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00123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04695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pt-BR" altLang="pt-BR" sz="4400" b="1">
              <a:latin typeface="tahoma, verdana, 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183</Words>
  <Application>Microsoft Office PowerPoint</Application>
  <PresentationFormat>Personalizar</PresentationFormat>
  <Paragraphs>48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webdev71</dc:creator>
  <cp:lastModifiedBy>mc1031077</cp:lastModifiedBy>
  <cp:revision>50</cp:revision>
  <dcterms:created xsi:type="dcterms:W3CDTF">2011-08-08T18:51:36Z</dcterms:created>
  <dcterms:modified xsi:type="dcterms:W3CDTF">2024-05-13T11:25:24Z</dcterms:modified>
</cp:coreProperties>
</file>