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8288000" cy="10287000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Bold" panose="00000800000000000000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C6C"/>
    <a:srgbClr val="16C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737807" y="2400300"/>
            <a:ext cx="881238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381000" y="8373272"/>
            <a:ext cx="1828800" cy="1559481"/>
          </a:xfrm>
          <a:custGeom>
            <a:avLst/>
            <a:gdLst/>
            <a:ahLst/>
            <a:cxnLst/>
            <a:rect l="l" t="t" r="r" b="b"/>
            <a:pathLst>
              <a:path w="1162540" h="962174">
                <a:moveTo>
                  <a:pt x="0" y="0"/>
                </a:moveTo>
                <a:lnTo>
                  <a:pt x="1162540" y="0"/>
                </a:lnTo>
                <a:lnTo>
                  <a:pt x="1162540" y="962174"/>
                </a:lnTo>
                <a:lnTo>
                  <a:pt x="0" y="962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6195" b="-2215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>
            <a:off x="15163800" y="6092468"/>
            <a:ext cx="2982279" cy="4080232"/>
          </a:xfrm>
          <a:custGeom>
            <a:avLst/>
            <a:gdLst/>
            <a:ahLst/>
            <a:cxnLst/>
            <a:rect l="l" t="t" r="r" b="b"/>
            <a:pathLst>
              <a:path w="2982279" h="4080232">
                <a:moveTo>
                  <a:pt x="2982279" y="0"/>
                </a:moveTo>
                <a:lnTo>
                  <a:pt x="0" y="0"/>
                </a:lnTo>
                <a:lnTo>
                  <a:pt x="0" y="4080233"/>
                </a:lnTo>
                <a:lnTo>
                  <a:pt x="2982279" y="4080233"/>
                </a:lnTo>
                <a:lnTo>
                  <a:pt x="2982279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96049" y="6821129"/>
            <a:ext cx="776715" cy="1286485"/>
          </a:xfrm>
          <a:custGeom>
            <a:avLst/>
            <a:gdLst/>
            <a:ahLst/>
            <a:cxnLst/>
            <a:rect l="l" t="t" r="r" b="b"/>
            <a:pathLst>
              <a:path w="776715" h="1286485">
                <a:moveTo>
                  <a:pt x="0" y="0"/>
                </a:moveTo>
                <a:lnTo>
                  <a:pt x="776715" y="0"/>
                </a:lnTo>
                <a:lnTo>
                  <a:pt x="776715" y="1286485"/>
                </a:lnTo>
                <a:lnTo>
                  <a:pt x="0" y="12864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144111" y="335101"/>
            <a:ext cx="999977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spc="299" dirty="0">
                <a:solidFill>
                  <a:srgbClr val="FFFFFF"/>
                </a:solidFill>
                <a:latin typeface="Montserrat Bold"/>
              </a:rPr>
              <a:t>XIV SEMANA DE ENFERMAGEM </a:t>
            </a:r>
          </a:p>
          <a:p>
            <a:pPr algn="ctr">
              <a:lnSpc>
                <a:spcPts val="4792"/>
              </a:lnSpc>
            </a:pPr>
            <a:r>
              <a:rPr lang="en-US" sz="4279" spc="299" dirty="0">
                <a:solidFill>
                  <a:srgbClr val="0CC0DF"/>
                </a:solidFill>
                <a:latin typeface="Montserrat Bold"/>
              </a:rPr>
              <a:t>I JORNADA ACADÊMICA CIENTÍFICA DE ENFERMAGEM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1600" y="2582294"/>
            <a:ext cx="769611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702" spc="178" dirty="0">
                <a:solidFill>
                  <a:srgbClr val="FDFEFE"/>
                </a:solidFill>
                <a:latin typeface="Montserrat"/>
              </a:rPr>
              <a:t>Romper “</a:t>
            </a:r>
            <a:r>
              <a:rPr lang="en-US" sz="2702" spc="178" dirty="0" err="1">
                <a:solidFill>
                  <a:srgbClr val="FDFEFE"/>
                </a:solidFill>
                <a:latin typeface="Montserrat"/>
              </a:rPr>
              <a:t>bolhas</a:t>
            </a:r>
            <a:r>
              <a:rPr lang="en-US" sz="2702" spc="178" dirty="0">
                <a:solidFill>
                  <a:srgbClr val="FDFEFE"/>
                </a:solidFill>
                <a:latin typeface="Montserrat"/>
              </a:rPr>
              <a:t>” no </a:t>
            </a:r>
            <a:r>
              <a:rPr lang="en-US" sz="2702" spc="178" dirty="0" err="1">
                <a:solidFill>
                  <a:srgbClr val="FDFEFE"/>
                </a:solidFill>
                <a:latin typeface="Montserrat"/>
              </a:rPr>
              <a:t>mundo</a:t>
            </a:r>
            <a:r>
              <a:rPr lang="en-US" sz="2702" spc="178" dirty="0">
                <a:solidFill>
                  <a:srgbClr val="FDFEFE"/>
                </a:solidFill>
                <a:latin typeface="Montserrat"/>
              </a:rPr>
              <a:t> </a:t>
            </a:r>
            <a:r>
              <a:rPr lang="en-US" sz="2702" spc="178" dirty="0" err="1">
                <a:solidFill>
                  <a:srgbClr val="FDFEFE"/>
                </a:solidFill>
                <a:latin typeface="Montserrat"/>
              </a:rPr>
              <a:t>atual</a:t>
            </a:r>
            <a:r>
              <a:rPr lang="en-US" sz="2702" spc="178" dirty="0">
                <a:solidFill>
                  <a:srgbClr val="FDFEFE"/>
                </a:solidFill>
                <a:latin typeface="Montserrat"/>
              </a:rPr>
              <a:t> para o </a:t>
            </a:r>
            <a:r>
              <a:rPr lang="en-US" sz="2702" spc="178" dirty="0" err="1">
                <a:solidFill>
                  <a:srgbClr val="FDFEFE"/>
                </a:solidFill>
                <a:latin typeface="Montserrat"/>
              </a:rPr>
              <a:t>existir</a:t>
            </a:r>
            <a:r>
              <a:rPr lang="en-US" sz="2702" spc="178" dirty="0">
                <a:solidFill>
                  <a:srgbClr val="FDFEFE"/>
                </a:solidFill>
                <a:latin typeface="Montserrat"/>
              </a:rPr>
              <a:t> e o </a:t>
            </a:r>
            <a:r>
              <a:rPr lang="en-US" sz="2702" spc="178" dirty="0" err="1">
                <a:solidFill>
                  <a:srgbClr val="FDFEFE"/>
                </a:solidFill>
                <a:latin typeface="Montserrat"/>
              </a:rPr>
              <a:t>coexistir</a:t>
            </a:r>
            <a:r>
              <a:rPr lang="en-US" sz="2702" spc="178" dirty="0">
                <a:solidFill>
                  <a:srgbClr val="FDFEFE"/>
                </a:solidFill>
                <a:latin typeface="Montserrat"/>
              </a:rPr>
              <a:t> da </a:t>
            </a:r>
            <a:r>
              <a:rPr lang="en-US" sz="2702" spc="178" dirty="0" err="1">
                <a:solidFill>
                  <a:srgbClr val="FDFEFE"/>
                </a:solidFill>
                <a:latin typeface="Montserrat"/>
              </a:rPr>
              <a:t>Enfermagem</a:t>
            </a:r>
            <a:endParaRPr lang="en-US" sz="2702" spc="178" dirty="0">
              <a:solidFill>
                <a:srgbClr val="FDFEFE"/>
              </a:solidFill>
              <a:latin typeface="Montserrat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E9123EA-94A7-2947-0EC1-2866B163530A}"/>
              </a:ext>
            </a:extLst>
          </p:cNvPr>
          <p:cNvSpPr txBox="1"/>
          <p:nvPr/>
        </p:nvSpPr>
        <p:spPr>
          <a:xfrm>
            <a:off x="3345178" y="512064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spc="299" dirty="0">
                <a:solidFill>
                  <a:srgbClr val="FFFFFF"/>
                </a:solidFill>
                <a:latin typeface="Montserrat Bold"/>
              </a:rPr>
              <a:t>TITULO DO TRABALHO: subtítulo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BA96C2C8-A184-F7D3-CFE9-1EAAFC13111A}"/>
              </a:ext>
            </a:extLst>
          </p:cNvPr>
          <p:cNvSpPr txBox="1"/>
          <p:nvPr/>
        </p:nvSpPr>
        <p:spPr>
          <a:xfrm>
            <a:off x="6895263" y="9410700"/>
            <a:ext cx="4497473" cy="540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2500" spc="299" dirty="0">
                <a:solidFill>
                  <a:srgbClr val="0CC0DF"/>
                </a:solidFill>
                <a:latin typeface="Montserrat Bold"/>
              </a:rPr>
              <a:t>TERESINA-PI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5849599" y="522643"/>
            <a:ext cx="1841991" cy="2411054"/>
          </a:xfrm>
          <a:custGeom>
            <a:avLst/>
            <a:gdLst/>
            <a:ahLst/>
            <a:cxnLst/>
            <a:rect l="l" t="t" r="r" b="b"/>
            <a:pathLst>
              <a:path w="2982279" h="4080232">
                <a:moveTo>
                  <a:pt x="2982279" y="0"/>
                </a:moveTo>
                <a:lnTo>
                  <a:pt x="0" y="0"/>
                </a:lnTo>
                <a:lnTo>
                  <a:pt x="0" y="4080233"/>
                </a:lnTo>
                <a:lnTo>
                  <a:pt x="2982279" y="4080233"/>
                </a:lnTo>
                <a:lnTo>
                  <a:pt x="298227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840200" y="952500"/>
            <a:ext cx="479734" cy="760198"/>
          </a:xfrm>
          <a:custGeom>
            <a:avLst/>
            <a:gdLst/>
            <a:ahLst/>
            <a:cxnLst/>
            <a:rect l="l" t="t" r="r" b="b"/>
            <a:pathLst>
              <a:path w="776715" h="1286485">
                <a:moveTo>
                  <a:pt x="0" y="0"/>
                </a:moveTo>
                <a:lnTo>
                  <a:pt x="776715" y="0"/>
                </a:lnTo>
                <a:lnTo>
                  <a:pt x="776715" y="1286485"/>
                </a:lnTo>
                <a:lnTo>
                  <a:pt x="0" y="1286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08D5009-2DE2-2F7C-89D1-A2C7F3090F57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33380E-50CE-5DA4-9295-D1CFD2A8341E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0" y="9557147"/>
            <a:ext cx="18288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XIV SEMANA DE ENFERMAGEM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I JORNADA ACADÊMICA CIENTÍFICA DE ENFERMAGEM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DD2581-B0A4-2829-B7B4-BA5389294E47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2C542-68BA-5128-B85C-02C4C3453304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63684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5849599" y="522643"/>
            <a:ext cx="1841991" cy="2411054"/>
          </a:xfrm>
          <a:custGeom>
            <a:avLst/>
            <a:gdLst/>
            <a:ahLst/>
            <a:cxnLst/>
            <a:rect l="l" t="t" r="r" b="b"/>
            <a:pathLst>
              <a:path w="2982279" h="4080232">
                <a:moveTo>
                  <a:pt x="2982279" y="0"/>
                </a:moveTo>
                <a:lnTo>
                  <a:pt x="0" y="0"/>
                </a:lnTo>
                <a:lnTo>
                  <a:pt x="0" y="4080233"/>
                </a:lnTo>
                <a:lnTo>
                  <a:pt x="2982279" y="4080233"/>
                </a:lnTo>
                <a:lnTo>
                  <a:pt x="298227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840200" y="952500"/>
            <a:ext cx="479734" cy="760198"/>
          </a:xfrm>
          <a:custGeom>
            <a:avLst/>
            <a:gdLst/>
            <a:ahLst/>
            <a:cxnLst/>
            <a:rect l="l" t="t" r="r" b="b"/>
            <a:pathLst>
              <a:path w="776715" h="1286485">
                <a:moveTo>
                  <a:pt x="0" y="0"/>
                </a:moveTo>
                <a:lnTo>
                  <a:pt x="776715" y="0"/>
                </a:lnTo>
                <a:lnTo>
                  <a:pt x="776715" y="1286485"/>
                </a:lnTo>
                <a:lnTo>
                  <a:pt x="0" y="1286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08D5009-2DE2-2F7C-89D1-A2C7F3090F57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33380E-50CE-5DA4-9295-D1CFD2A8341E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0" y="9557147"/>
            <a:ext cx="18288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XIV SEMANA DE ENFERMAGEM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I JORNADA ACADÊMICA CIENTÍFICA DE ENFERMAGEM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DD2581-B0A4-2829-B7B4-BA5389294E47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2C542-68BA-5128-B85C-02C4C3453304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1589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5849599" y="522643"/>
            <a:ext cx="1841991" cy="2411054"/>
          </a:xfrm>
          <a:custGeom>
            <a:avLst/>
            <a:gdLst/>
            <a:ahLst/>
            <a:cxnLst/>
            <a:rect l="l" t="t" r="r" b="b"/>
            <a:pathLst>
              <a:path w="2982279" h="4080232">
                <a:moveTo>
                  <a:pt x="2982279" y="0"/>
                </a:moveTo>
                <a:lnTo>
                  <a:pt x="0" y="0"/>
                </a:lnTo>
                <a:lnTo>
                  <a:pt x="0" y="4080233"/>
                </a:lnTo>
                <a:lnTo>
                  <a:pt x="2982279" y="4080233"/>
                </a:lnTo>
                <a:lnTo>
                  <a:pt x="298227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840200" y="952500"/>
            <a:ext cx="479734" cy="760198"/>
          </a:xfrm>
          <a:custGeom>
            <a:avLst/>
            <a:gdLst/>
            <a:ahLst/>
            <a:cxnLst/>
            <a:rect l="l" t="t" r="r" b="b"/>
            <a:pathLst>
              <a:path w="776715" h="1286485">
                <a:moveTo>
                  <a:pt x="0" y="0"/>
                </a:moveTo>
                <a:lnTo>
                  <a:pt x="776715" y="0"/>
                </a:lnTo>
                <a:lnTo>
                  <a:pt x="776715" y="1286485"/>
                </a:lnTo>
                <a:lnTo>
                  <a:pt x="0" y="1286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08D5009-2DE2-2F7C-89D1-A2C7F3090F57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33380E-50CE-5DA4-9295-D1CFD2A8341E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0" y="9557147"/>
            <a:ext cx="18288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XIV SEMANA DE ENFERMAGEM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I JORNADA ACADÊMICA CIENTÍFICA DE ENFERMAGEM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DD2581-B0A4-2829-B7B4-BA5389294E47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2C542-68BA-5128-B85C-02C4C3453304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40435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5849599" y="522643"/>
            <a:ext cx="1841991" cy="2411054"/>
          </a:xfrm>
          <a:custGeom>
            <a:avLst/>
            <a:gdLst/>
            <a:ahLst/>
            <a:cxnLst/>
            <a:rect l="l" t="t" r="r" b="b"/>
            <a:pathLst>
              <a:path w="2982279" h="4080232">
                <a:moveTo>
                  <a:pt x="2982279" y="0"/>
                </a:moveTo>
                <a:lnTo>
                  <a:pt x="0" y="0"/>
                </a:lnTo>
                <a:lnTo>
                  <a:pt x="0" y="4080233"/>
                </a:lnTo>
                <a:lnTo>
                  <a:pt x="2982279" y="4080233"/>
                </a:lnTo>
                <a:lnTo>
                  <a:pt x="298227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840200" y="952500"/>
            <a:ext cx="479734" cy="760198"/>
          </a:xfrm>
          <a:custGeom>
            <a:avLst/>
            <a:gdLst/>
            <a:ahLst/>
            <a:cxnLst/>
            <a:rect l="l" t="t" r="r" b="b"/>
            <a:pathLst>
              <a:path w="776715" h="1286485">
                <a:moveTo>
                  <a:pt x="0" y="0"/>
                </a:moveTo>
                <a:lnTo>
                  <a:pt x="776715" y="0"/>
                </a:lnTo>
                <a:lnTo>
                  <a:pt x="776715" y="1286485"/>
                </a:lnTo>
                <a:lnTo>
                  <a:pt x="0" y="1286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08D5009-2DE2-2F7C-89D1-A2C7F3090F57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33380E-50CE-5DA4-9295-D1CFD2A8341E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0" y="9557147"/>
            <a:ext cx="18288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XIV SEMANA DE ENFERMAGEM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I JORNADA ACADÊMICA CIENTÍFICA DE ENFERMAGEM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DD2581-B0A4-2829-B7B4-BA5389294E47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2C542-68BA-5128-B85C-02C4C3453304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421766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5849599" y="522643"/>
            <a:ext cx="1841991" cy="2411054"/>
          </a:xfrm>
          <a:custGeom>
            <a:avLst/>
            <a:gdLst/>
            <a:ahLst/>
            <a:cxnLst/>
            <a:rect l="l" t="t" r="r" b="b"/>
            <a:pathLst>
              <a:path w="2982279" h="4080232">
                <a:moveTo>
                  <a:pt x="2982279" y="0"/>
                </a:moveTo>
                <a:lnTo>
                  <a:pt x="0" y="0"/>
                </a:lnTo>
                <a:lnTo>
                  <a:pt x="0" y="4080233"/>
                </a:lnTo>
                <a:lnTo>
                  <a:pt x="2982279" y="4080233"/>
                </a:lnTo>
                <a:lnTo>
                  <a:pt x="298227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840200" y="952500"/>
            <a:ext cx="479734" cy="760198"/>
          </a:xfrm>
          <a:custGeom>
            <a:avLst/>
            <a:gdLst/>
            <a:ahLst/>
            <a:cxnLst/>
            <a:rect l="l" t="t" r="r" b="b"/>
            <a:pathLst>
              <a:path w="776715" h="1286485">
                <a:moveTo>
                  <a:pt x="0" y="0"/>
                </a:moveTo>
                <a:lnTo>
                  <a:pt x="776715" y="0"/>
                </a:lnTo>
                <a:lnTo>
                  <a:pt x="776715" y="1286485"/>
                </a:lnTo>
                <a:lnTo>
                  <a:pt x="0" y="1286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08D5009-2DE2-2F7C-89D1-A2C7F3090F57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33380E-50CE-5DA4-9295-D1CFD2A8341E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0" y="9557147"/>
            <a:ext cx="18288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XIV SEMANA DE ENFERMAGEM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I JORNADA ACADÊMICA CIENTÍFICA DE ENFERMAGEM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DD2581-B0A4-2829-B7B4-BA5389294E47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2C542-68BA-5128-B85C-02C4C3453304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RESULTADOS E DISCUSSÕES</a:t>
            </a:r>
          </a:p>
        </p:txBody>
      </p:sp>
    </p:spTree>
    <p:extLst>
      <p:ext uri="{BB962C8B-B14F-4D97-AF65-F5344CB8AC3E}">
        <p14:creationId xmlns:p14="http://schemas.microsoft.com/office/powerpoint/2010/main" val="392559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5849599" y="522643"/>
            <a:ext cx="1841991" cy="2411054"/>
          </a:xfrm>
          <a:custGeom>
            <a:avLst/>
            <a:gdLst/>
            <a:ahLst/>
            <a:cxnLst/>
            <a:rect l="l" t="t" r="r" b="b"/>
            <a:pathLst>
              <a:path w="2982279" h="4080232">
                <a:moveTo>
                  <a:pt x="2982279" y="0"/>
                </a:moveTo>
                <a:lnTo>
                  <a:pt x="0" y="0"/>
                </a:lnTo>
                <a:lnTo>
                  <a:pt x="0" y="4080233"/>
                </a:lnTo>
                <a:lnTo>
                  <a:pt x="2982279" y="4080233"/>
                </a:lnTo>
                <a:lnTo>
                  <a:pt x="298227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840200" y="952500"/>
            <a:ext cx="479734" cy="760198"/>
          </a:xfrm>
          <a:custGeom>
            <a:avLst/>
            <a:gdLst/>
            <a:ahLst/>
            <a:cxnLst/>
            <a:rect l="l" t="t" r="r" b="b"/>
            <a:pathLst>
              <a:path w="776715" h="1286485">
                <a:moveTo>
                  <a:pt x="0" y="0"/>
                </a:moveTo>
                <a:lnTo>
                  <a:pt x="776715" y="0"/>
                </a:lnTo>
                <a:lnTo>
                  <a:pt x="776715" y="1286485"/>
                </a:lnTo>
                <a:lnTo>
                  <a:pt x="0" y="1286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08D5009-2DE2-2F7C-89D1-A2C7F3090F57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33380E-50CE-5DA4-9295-D1CFD2A8341E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0" y="9557147"/>
            <a:ext cx="18288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XIV SEMANA DE ENFERMAGEM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I JORNADA ACADÊMICA CIENTÍFICA DE ENFERMAGEM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DD2581-B0A4-2829-B7B4-BA5389294E47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2C542-68BA-5128-B85C-02C4C3453304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8680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5849599" y="522643"/>
            <a:ext cx="1841991" cy="2411054"/>
          </a:xfrm>
          <a:custGeom>
            <a:avLst/>
            <a:gdLst/>
            <a:ahLst/>
            <a:cxnLst/>
            <a:rect l="l" t="t" r="r" b="b"/>
            <a:pathLst>
              <a:path w="2982279" h="4080232">
                <a:moveTo>
                  <a:pt x="2982279" y="0"/>
                </a:moveTo>
                <a:lnTo>
                  <a:pt x="0" y="0"/>
                </a:lnTo>
                <a:lnTo>
                  <a:pt x="0" y="4080233"/>
                </a:lnTo>
                <a:lnTo>
                  <a:pt x="2982279" y="4080233"/>
                </a:lnTo>
                <a:lnTo>
                  <a:pt x="298227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840200" y="952500"/>
            <a:ext cx="479734" cy="760198"/>
          </a:xfrm>
          <a:custGeom>
            <a:avLst/>
            <a:gdLst/>
            <a:ahLst/>
            <a:cxnLst/>
            <a:rect l="l" t="t" r="r" b="b"/>
            <a:pathLst>
              <a:path w="776715" h="1286485">
                <a:moveTo>
                  <a:pt x="0" y="0"/>
                </a:moveTo>
                <a:lnTo>
                  <a:pt x="776715" y="0"/>
                </a:lnTo>
                <a:lnTo>
                  <a:pt x="776715" y="1286485"/>
                </a:lnTo>
                <a:lnTo>
                  <a:pt x="0" y="1286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08D5009-2DE2-2F7C-89D1-A2C7F3090F57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33380E-50CE-5DA4-9295-D1CFD2A8341E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0" y="9557147"/>
            <a:ext cx="18288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XIV SEMANA DE ENFERMAGEM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99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I JORNADA ACADÊMICA CIENTÍFICA DE ENFERMAGEM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DD2581-B0A4-2829-B7B4-BA5389294E47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rgbClr val="16C3E0"/>
          </a:solidFill>
          <a:ln>
            <a:solidFill>
              <a:srgbClr val="16C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2C542-68BA-5128-B85C-02C4C3453304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413317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110</Words>
  <Application>Microsoft Office PowerPoint</Application>
  <PresentationFormat>Personalizar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da Enfermagem (1920 x 805 px) (Apresentação)</dc:title>
  <cp:lastModifiedBy>GIVALDO ALVES DE SOUSA</cp:lastModifiedBy>
  <cp:revision>6</cp:revision>
  <dcterms:created xsi:type="dcterms:W3CDTF">2006-08-16T00:00:00Z</dcterms:created>
  <dcterms:modified xsi:type="dcterms:W3CDTF">2024-05-02T13:19:44Z</dcterms:modified>
  <dc:identifier>DAGDL-ff4bQ</dc:identifier>
</cp:coreProperties>
</file>