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0439400" cx="7559675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iPoOYXaYNjWj0hmoK8bBiZWH8l2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566976" y="1708486"/>
            <a:ext cx="6425724" cy="363445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Calibri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944960" y="5483102"/>
            <a:ext cx="5669756" cy="25204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1pPr>
            <a:lvl2pPr lvl="1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/>
            </a:lvl2pPr>
            <a:lvl3pPr lvl="2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3pPr>
            <a:lvl4pPr lvl="3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4pPr>
            <a:lvl5pPr lvl="4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5pPr>
            <a:lvl6pPr lvl="5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6pPr>
            <a:lvl7pPr lvl="6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7pPr>
            <a:lvl8pPr lvl="7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8pPr>
            <a:lvl9pPr lvl="8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467987" y="2830748"/>
            <a:ext cx="6623703" cy="6520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801466" y="4164228"/>
            <a:ext cx="8846909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505892" y="2581421"/>
            <a:ext cx="8846909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515791" y="2602603"/>
            <a:ext cx="6520220" cy="4342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Calibri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515791" y="6986185"/>
            <a:ext cx="6520220" cy="22836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653"/>
              <a:buNone/>
              <a:defRPr sz="1653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488"/>
              <a:buNone/>
              <a:defRPr sz="1488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519728" y="2779007"/>
            <a:ext cx="3212862" cy="6623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3827085" y="2779007"/>
            <a:ext cx="3212862" cy="6623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520712" y="555804"/>
            <a:ext cx="6520220" cy="2017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520713" y="2559104"/>
            <a:ext cx="3198096" cy="125417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1pPr>
            <a:lvl2pPr indent="-2286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b="1" sz="1653"/>
            </a:lvl2pPr>
            <a:lvl3pPr indent="-2286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b="1" sz="1488"/>
            </a:lvl3pPr>
            <a:lvl4pPr indent="-2286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4pPr>
            <a:lvl5pPr indent="-2286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5pPr>
            <a:lvl6pPr indent="-2286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6pPr>
            <a:lvl7pPr indent="-2286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7pPr>
            <a:lvl8pPr indent="-2286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8pPr>
            <a:lvl9pPr indent="-2286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520713" y="3813281"/>
            <a:ext cx="3198096" cy="5608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3827086" y="2559104"/>
            <a:ext cx="3213847" cy="125417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1pPr>
            <a:lvl2pPr indent="-2286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b="1" sz="1653"/>
            </a:lvl2pPr>
            <a:lvl3pPr indent="-2286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b="1" sz="1488"/>
            </a:lvl3pPr>
            <a:lvl4pPr indent="-2286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4pPr>
            <a:lvl5pPr indent="-2286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5pPr>
            <a:lvl6pPr indent="-2286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6pPr>
            <a:lvl7pPr indent="-2286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7pPr>
            <a:lvl8pPr indent="-2286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8pPr>
            <a:lvl9pPr indent="-2286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b="1" sz="1323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3827086" y="3813281"/>
            <a:ext cx="3213847" cy="5608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520712" y="695960"/>
            <a:ext cx="2438192" cy="24358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213847" y="1503083"/>
            <a:ext cx="3827085" cy="74187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6557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583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Char char="•"/>
              <a:defRPr sz="1984"/>
            </a:lvl3pPr>
            <a:lvl4pPr indent="-333565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4pPr>
            <a:lvl5pPr indent="-333565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5pPr>
            <a:lvl6pPr indent="-333565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6pPr>
            <a:lvl7pPr indent="-333565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7pPr>
            <a:lvl8pPr indent="-333565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8pPr>
            <a:lvl9pPr indent="-333565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520712" y="3131820"/>
            <a:ext cx="2438192" cy="58020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indent="-2286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indent="-2286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indent="-2286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indent="-2286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indent="-2286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indent="-2286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indent="-2286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indent="-2286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520712" y="695960"/>
            <a:ext cx="2438192" cy="24358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3213847" y="1503083"/>
            <a:ext cx="3827085" cy="741874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520712" y="3131820"/>
            <a:ext cx="2438192" cy="58020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indent="-228600" lvl="1" marL="914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indent="-228600" lvl="2" marL="1371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indent="-228600" lvl="3" marL="1828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indent="-228600" lvl="4" marL="22860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indent="-228600" lvl="5" marL="27432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indent="-228600" lvl="6" marL="32004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indent="-228600" lvl="7" marL="3657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indent="-228600" lvl="8" marL="41148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37"/>
              <a:buFont typeface="Calibri"/>
              <a:buNone/>
              <a:defRPr b="0" i="0" sz="363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5602" lvl="0" marL="457200" marR="0" rtl="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315"/>
              <a:buFont typeface="Arial"/>
              <a:buChar char="•"/>
              <a:defRPr b="0" i="0" sz="231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4583" lvl="1" marL="9144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3565" lvl="2" marL="13716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Char char="•"/>
              <a:defRPr b="0" i="0" sz="165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088" lvl="3" marL="18288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088" lvl="4" marL="22860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088" lvl="5" marL="27432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088" lvl="6" marL="32004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088" lvl="7" marL="36576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088" lvl="8" marL="4114800" marR="0" rtl="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b="0" i="0" sz="148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92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2022-11-21T22:18:47Z</dcterms:created>
  <dc:creator>5586998678273</dc:creator>
</cp:coreProperties>
</file>