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3VT/7xAwmcZHULcV/bTW7tcpm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74c7f00ec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74c7f00e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74c7f00ec6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174c7f00ec6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2022-11-21T22:18:47Z</dcterms:created>
  <dc:creator>5586998678273</dc:creator>
</cp:coreProperties>
</file>