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F7BE72A-8267-41FB-9DB2-CA4DCB954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59A770-6827-4251-A22A-C3A9703321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D28D2-E4C7-4D9B-B886-AD9C83A80453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C754F3-A5A0-4C25-A041-EBC8394326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12B3D1-EB71-4028-B3DF-0F036130D4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0906-C47C-4085-B3BC-0E64D63D28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8212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143B2-0264-4AF7-8179-5FEFD623AC6A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AF632-4B23-40B4-BD74-A9A5DA9873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766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E84709-C82B-4B73-8572-9B22BBF36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6DF27C-49B3-4533-90CA-14B5A5895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432EE7-D7AC-4E04-8D94-DA1947DE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F99122-BBF3-48B2-BA6D-02FA20B8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3086DA-71FD-40B6-A624-EA1A542C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1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1715B-7D34-4A62-84EC-8A2C95DD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F61299-4F14-4DF8-B4D8-B4D715127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C90DBD-118B-48AD-81AB-34DDD0F6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D75B5D-C599-47CC-BE97-15C91F40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9E832F-72C5-42FF-8D79-FB6F6919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94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1A98-7EBB-4AA3-8D7E-3410D01CF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6FD5CA-AC85-41AA-AC00-058E260B2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5864DD-298D-46FB-B8ED-C2D2DD82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5FC25F-71E8-4186-B206-8740BF73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0586D3-DC35-43B9-9399-95E3B9FB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12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4FF41-3A4A-4F01-9B3D-5474167B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073359-0067-4487-A1A4-F08C5CD06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318C9B-89B8-4511-A215-D43E45E9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BE522-5E4C-4D56-A725-76CA85FF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900950-CAA8-4686-862E-5A68B9A3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91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A999B-04F0-4151-BA4F-5C091FBD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C72789-9592-4D3F-8669-9506B1D41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31CD86-02A4-4CAA-BACE-A17BEEE1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6D743C-E2B4-4A30-A79B-C8AF6B5B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22B985-2D57-433B-93A4-D4D9B968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08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A547-AE64-40F1-8154-D689FC0C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FB2552-5599-4457-8971-ECDF51DE0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93C193-CA63-4301-82F2-C0D5E0A3F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2A6DF2-A312-4FDB-BC39-DA80DE7D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3AD9AE-819B-4960-8816-B82D1222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D21429-38F2-4CB5-8605-DC41B1D1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62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0CAD0-CADA-4B53-BD12-182DE590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8506F9-4E69-42E9-AA1D-7DA1DBDCF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C3DE76-4508-43B9-AC45-51A40C7A7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7C10C6-3EEE-460E-AA5D-3D52A9A48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096F2C2-2549-47B9-BD0B-3DA34EF5A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3F2FD82-DB4C-42DB-BF26-DEB69EB4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90AA15-5C3D-4014-9638-EF599F7C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4F55D1C-EE32-4E84-BA24-DE551F89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3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E7566-8D2C-4238-90C5-980E3A92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292781-B8E3-4E58-B8EC-14311299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0DCAC1-1348-4347-ABF1-A7F3A49C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D8D1A6-4411-4946-A8D8-487C8DB9F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5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A2FC63-B70B-45C9-89B2-F750A426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54F06FE-B00D-4FDA-A0A0-CCB1FEB2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B96E43-B3BD-46E1-8DD1-5D7C4488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67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7998F-D354-4647-BFF4-93FCD70C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5725B4-289B-4E18-9F07-B6CC5E7FC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DB85F1-3249-4E4F-ABAA-D7B83DD3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43558D-C23E-4EF3-8106-CD537D75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A834A7-8A51-41D9-8402-4B4CF722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50995B-13B6-4BD6-9A66-57D8ADB7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84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AE9E3-92EF-4096-86BD-2BAAFB0B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5FAE4F4-C92C-4537-ADF5-0705CF685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FAF54E-2D0C-49D7-8383-6A271FE77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F25991-181F-4A6C-95E4-B80F16FE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E926E6-D4EF-451F-801D-0B89646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AFD17D-A2FE-4451-82DC-F2106B05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23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0D849D2-52F4-448B-B811-34BB23EAF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5DE548-1383-41BC-8283-F60F9B57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6ECBB3-20A6-486A-A646-3CB5CB6FF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BA8-65C7-4F85-BF4A-CEA4951CD29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31DAD7-3584-44F3-9FD2-EC13B5EDB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D06201-B3C1-434A-81B2-10C3B52E0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849CE-D4AF-4221-9081-9CA6F5DDEE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87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0DBAE81F-DC52-4A40-8470-3B98A9557923}"/>
              </a:ext>
            </a:extLst>
          </p:cNvPr>
          <p:cNvSpPr/>
          <p:nvPr/>
        </p:nvSpPr>
        <p:spPr>
          <a:xfrm>
            <a:off x="9921025" y="303615"/>
            <a:ext cx="1669961" cy="16557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foto do autor ou logo de sua </a:t>
            </a:r>
            <a:r>
              <a:rPr lang="pt-BR" dirty="0" err="1">
                <a:solidFill>
                  <a:schemeClr val="tx1"/>
                </a:solidFill>
              </a:rPr>
              <a:t>instiuição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44C6DFA-91AE-470E-B39D-4568B2EF2E22}"/>
              </a:ext>
            </a:extLst>
          </p:cNvPr>
          <p:cNvSpPr txBox="1"/>
          <p:nvPr/>
        </p:nvSpPr>
        <p:spPr>
          <a:xfrm>
            <a:off x="2498501" y="914400"/>
            <a:ext cx="683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DO TRABALHO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4A7F38E-6E1F-43B6-A5F6-9F5E29B72543}"/>
              </a:ext>
            </a:extLst>
          </p:cNvPr>
          <p:cNvSpPr txBox="1"/>
          <p:nvPr/>
        </p:nvSpPr>
        <p:spPr>
          <a:xfrm>
            <a:off x="2498501" y="2161503"/>
            <a:ext cx="683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Patrick Veras </a:t>
            </a:r>
            <a:r>
              <a:rPr lang="pt-BR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QUELEMES</a:t>
            </a:r>
            <a:r>
              <a:rPr lang="pt-BR" cap="all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Celbe Patrícia Porfírio </a:t>
            </a:r>
            <a:r>
              <a:rPr lang="pt-BR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Franco</a:t>
            </a:r>
            <a:r>
              <a:rPr lang="pt-B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², Luana </a:t>
            </a:r>
            <a:r>
              <a:rPr lang="pt-BR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Kelle</a:t>
            </a:r>
            <a:r>
              <a:rPr lang="pt-B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Batista </a:t>
            </a:r>
            <a:r>
              <a:rPr lang="pt-BR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Moura</a:t>
            </a:r>
            <a:r>
              <a:rPr lang="pt-BR" cap="all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15F28DC-E955-4D3E-AD0B-39E1C37374B6}"/>
              </a:ext>
            </a:extLst>
          </p:cNvPr>
          <p:cNvSpPr txBox="1"/>
          <p:nvPr/>
        </p:nvSpPr>
        <p:spPr>
          <a:xfrm>
            <a:off x="1549757" y="3580807"/>
            <a:ext cx="9092485" cy="122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70840" lvl="0" algn="ctr">
              <a:lnSpc>
                <a:spcPct val="104000"/>
              </a:lnSpc>
            </a:pPr>
            <a:r>
              <a:rPr lang="pt-BR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Graduando do curso de Odontologia do centro Universitário Santo Agostinho¹, Teresina-PI.</a:t>
            </a:r>
          </a:p>
          <a:p>
            <a:pPr marR="370840" lvl="0" algn="ctr">
              <a:lnSpc>
                <a:spcPct val="104000"/>
              </a:lnSpc>
            </a:pPr>
            <a:r>
              <a:rPr lang="pt-BR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endParaRPr lang="pt-BR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70840" lvl="0" algn="ctr">
              <a:lnSpc>
                <a:spcPct val="104000"/>
              </a:lnSpc>
            </a:pPr>
            <a:r>
              <a:rPr lang="pt-BR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Graduanda do curso de Odontologia do Centro Universitário Santo Agostinho², Teresina-PI.</a:t>
            </a:r>
          </a:p>
          <a:p>
            <a:pPr marR="370840" lvl="0" algn="ctr">
              <a:lnSpc>
                <a:spcPct val="104000"/>
              </a:lnSpc>
            </a:pPr>
            <a:r>
              <a:rPr lang="pt-BR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Docente do curso de Odontologia do Centro Universitário Santo Agostinho</a:t>
            </a:r>
            <a:r>
              <a:rPr lang="pt-BR" baseline="30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Teresina-PI. </a:t>
            </a:r>
            <a:endParaRPr lang="pt-BR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60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65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SANTOS</dc:creator>
  <cp:lastModifiedBy>RAFAEL SANTOS</cp:lastModifiedBy>
  <cp:revision>3</cp:revision>
  <dcterms:created xsi:type="dcterms:W3CDTF">2020-10-15T13:15:33Z</dcterms:created>
  <dcterms:modified xsi:type="dcterms:W3CDTF">2020-10-15T13:37:14Z</dcterms:modified>
</cp:coreProperties>
</file>