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2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8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92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93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82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08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12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6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8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8B67-3470-421C-9044-0CA151C8BF72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0F2C-2397-4E4B-B390-F17FAB7F6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2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5" y="0"/>
            <a:ext cx="9147645" cy="689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396" y="4293096"/>
            <a:ext cx="7371464" cy="1584176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Coloque o título completo, fonte </a:t>
            </a:r>
            <a:r>
              <a:rPr lang="pt-BR" sz="36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tamanho 36, em cor branco</a:t>
            </a:r>
          </a:p>
        </p:txBody>
      </p:sp>
    </p:spTree>
    <p:extLst>
      <p:ext uri="{BB962C8B-B14F-4D97-AF65-F5344CB8AC3E}">
        <p14:creationId xmlns:p14="http://schemas.microsoft.com/office/powerpoint/2010/main" val="346718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/>
              <a:t>Enumere os autores e os vínculos institucionais aqui, conforme modelo</a:t>
            </a:r>
          </a:p>
          <a:p>
            <a:pPr marL="0" indent="0">
              <a:buNone/>
            </a:pPr>
            <a:endParaRPr lang="pt-BR" sz="1400" dirty="0"/>
          </a:p>
          <a:p>
            <a:r>
              <a:rPr lang="pt-BR" sz="2400" dirty="0"/>
              <a:t>Pesquisador XXXX</a:t>
            </a:r>
            <a:br>
              <a:rPr lang="pt-BR" sz="2400" dirty="0"/>
            </a:br>
            <a:r>
              <a:rPr lang="pt-BR" sz="2400" dirty="0"/>
              <a:t>Instituição Y</a:t>
            </a:r>
          </a:p>
          <a:p>
            <a:r>
              <a:rPr lang="pt-BR" sz="2400" dirty="0"/>
              <a:t>Pesquisador XXXX</a:t>
            </a:r>
            <a:br>
              <a:rPr lang="pt-BR" sz="2400" dirty="0"/>
            </a:br>
            <a:r>
              <a:rPr lang="pt-BR" sz="2400" dirty="0"/>
              <a:t>Instituição Y</a:t>
            </a:r>
          </a:p>
          <a:p>
            <a:r>
              <a:rPr lang="pt-BR" sz="2400" dirty="0"/>
              <a:t>Pesquisador XXXX</a:t>
            </a:r>
            <a:br>
              <a:rPr lang="pt-BR" sz="2400" dirty="0"/>
            </a:br>
            <a:r>
              <a:rPr lang="pt-BR" sz="2400" dirty="0"/>
              <a:t>Instituição Y</a:t>
            </a:r>
          </a:p>
          <a:p>
            <a:r>
              <a:rPr lang="pt-BR" sz="2400" dirty="0"/>
              <a:t>Pesquisador XXXX</a:t>
            </a:r>
            <a:br>
              <a:rPr lang="pt-BR" sz="2400" dirty="0"/>
            </a:br>
            <a:r>
              <a:rPr lang="pt-BR" sz="2400" dirty="0"/>
              <a:t>Instituição Y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94213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689F7F5-50A2-E696-5368-CD89FA778552}"/>
              </a:ext>
            </a:extLst>
          </p:cNvPr>
          <p:cNvSpPr txBox="1"/>
          <p:nvPr/>
        </p:nvSpPr>
        <p:spPr>
          <a:xfrm>
            <a:off x="755576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Por favor, utilize esse espaço para colocar textos e imagens de sua apresentação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1883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DESENVOLVIMENTO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1DC245C-4A7F-E3F1-AE8B-A3E7A3BC9292}"/>
              </a:ext>
            </a:extLst>
          </p:cNvPr>
          <p:cNvSpPr txBox="1"/>
          <p:nvPr/>
        </p:nvSpPr>
        <p:spPr>
          <a:xfrm>
            <a:off x="755576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Por favor, utilize esse espaço para colocar textos e imagens de sua apresentação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2038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65D3624-CFC3-726E-BDC8-65BDB9310F32}"/>
              </a:ext>
            </a:extLst>
          </p:cNvPr>
          <p:cNvSpPr txBox="1"/>
          <p:nvPr/>
        </p:nvSpPr>
        <p:spPr>
          <a:xfrm>
            <a:off x="755576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Por favor, utilize esse espaço para colocar textos e imagens de sua apresentação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8586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CONSIDERAÇÕES FINAIS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CAB4E43-73B4-643A-2437-A634FA4CFD98}"/>
              </a:ext>
            </a:extLst>
          </p:cNvPr>
          <p:cNvSpPr txBox="1"/>
          <p:nvPr/>
        </p:nvSpPr>
        <p:spPr>
          <a:xfrm>
            <a:off x="755576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Por favor, utilize esse espaço para colocar textos e imagens de sua apresentação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119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764704"/>
            <a:ext cx="640871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94997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91</Words>
  <Application>Microsoft Office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Usuário do Windows</dc:creator>
  <cp:lastModifiedBy>kelmagallas</cp:lastModifiedBy>
  <cp:revision>9</cp:revision>
  <dcterms:created xsi:type="dcterms:W3CDTF">2023-09-13T13:29:13Z</dcterms:created>
  <dcterms:modified xsi:type="dcterms:W3CDTF">2023-09-15T17:06:12Z</dcterms:modified>
</cp:coreProperties>
</file>